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79" r:id="rId4"/>
    <p:sldId id="280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2FA71-A821-4651-AA8D-765E249F548E}" type="datetimeFigureOut">
              <a:rPr lang="en-MY" smtClean="0"/>
              <a:t>24/8/2020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66A90-5DCC-46BF-A31F-33C5DA2523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0828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C3F7AA7-4305-1642-B7DD-5E89BC6458D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6836AF-D1A8-D546-BCB1-0249ED8A64C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xmlns="" id="{C6FDE679-9A02-074B-965A-E7020308E44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xmlns="" id="{F5DEDC1E-9D2E-064F-92A0-5919864E413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346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687C26-E9AC-0046-BA07-FECD7A776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27C8B26-B248-284B-9F77-3FB15EABD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5CDA6C-7E09-D847-9FAC-899D0242D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BD14-2AC9-A64A-8528-260C672B346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B7C4FE-90C6-EE4F-8586-BA2C185A8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84E576-5D73-964B-94A6-9C52FE19F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A311-C718-9143-8D9A-A49BD818DB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&quot;Put Your Face On it&quot; Coffee Mug | Zazzle.com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0" r="24108"/>
          <a:stretch/>
        </p:blipFill>
        <p:spPr bwMode="auto">
          <a:xfrm>
            <a:off x="9239534" y="3852994"/>
            <a:ext cx="2952466" cy="300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848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2A5D78-6794-3343-BB53-FE5B0202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CE10F85-CCA5-5E4B-ACA4-973893551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2B72D2-DE9E-FE4F-B432-AB660F331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BD14-2AC9-A64A-8528-260C672B346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7081D0-C4D2-0042-A69E-BC97AC2F4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ED67CA-F871-6B4B-92C0-208757E52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A311-C718-9143-8D9A-A49BD818DB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&quot;Put Your Face On it&quot; Coffee Mug | Zazzle.com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0" r="24108"/>
          <a:stretch/>
        </p:blipFill>
        <p:spPr bwMode="auto">
          <a:xfrm>
            <a:off x="9239534" y="3852994"/>
            <a:ext cx="2952466" cy="300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516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4914164-8CEB-1041-986C-C90D7BBC5C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E3734CF-C3E6-A746-8CDE-9B5630EB5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F047BF-A8D1-9446-B91D-B2069B27E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BD14-2AC9-A64A-8528-260C672B346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E79C6D-6AF6-F340-94ED-19102D91F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6C118D-F72D-BB46-A2EC-131EA4155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A311-C718-9143-8D9A-A49BD818DB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&quot;Put Your Face On it&quot; Coffee Mug | Zazzle.com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0" r="24108"/>
          <a:stretch/>
        </p:blipFill>
        <p:spPr bwMode="auto">
          <a:xfrm>
            <a:off x="9239534" y="3852994"/>
            <a:ext cx="2952466" cy="300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66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&quot;Put Your Face On it&quot; Coffee Mug | Zazzle.com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0" r="24108"/>
          <a:stretch/>
        </p:blipFill>
        <p:spPr bwMode="auto">
          <a:xfrm>
            <a:off x="9239534" y="3852994"/>
            <a:ext cx="2952466" cy="300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443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AC2EEA-BAF7-844C-98A2-A760C0480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CE9BA6-8925-0143-BE5F-2C69F1136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408C23-C5CF-264F-8D5B-03D44F359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BD14-2AC9-A64A-8528-260C672B346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19857E-836B-CC40-89B2-7F275E751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BBAE62-C4DA-C546-BF2F-497729D51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A311-C718-9143-8D9A-A49BD818DB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&quot;Put Your Face On it&quot; Coffee Mug | Zazzle.com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0" r="24108"/>
          <a:stretch/>
        </p:blipFill>
        <p:spPr bwMode="auto">
          <a:xfrm>
            <a:off x="9239534" y="3852994"/>
            <a:ext cx="2952466" cy="300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393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DE345D-D29E-DF44-B93A-DFF7D28B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ED4E7B-B4A0-1E47-A402-AC110BD1A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4F75A0-2DD3-7843-91FC-193507B74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BD14-2AC9-A64A-8528-260C672B346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87B418-4022-7846-BC45-204DDC4E2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5A5A12-E7E6-3B42-8FEF-2CC871A7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A311-C718-9143-8D9A-A49BD818DB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&quot;Put Your Face On it&quot; Coffee Mug | Zazzle.com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0" r="24108"/>
          <a:stretch/>
        </p:blipFill>
        <p:spPr bwMode="auto">
          <a:xfrm>
            <a:off x="9239534" y="3852994"/>
            <a:ext cx="2952466" cy="300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957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A1DDCC-B601-E745-95DD-3682331C9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3C0EBD-4089-C14E-8C65-84C3356BB1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E3F58D-C9E8-694B-9043-96542DDFC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1AC5B3C-1FCA-C44B-A8BC-FE21E4A3A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BD14-2AC9-A64A-8528-260C672B346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985EDB-A731-8E47-93F5-B9A45A46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399D3E5-9CD6-494C-8E3F-1365CE65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A311-C718-9143-8D9A-A49BD818DBF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&quot;Put Your Face On it&quot; Coffee Mug | Zazzle.com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0" r="24108"/>
          <a:stretch/>
        </p:blipFill>
        <p:spPr bwMode="auto">
          <a:xfrm>
            <a:off x="9239534" y="3852994"/>
            <a:ext cx="2952466" cy="300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977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7A6ABC-5C0D-2544-ACB8-7D26FF3C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3BB08B5-6811-CB42-AED2-4646C78AE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1CAACAD-1ABD-3E45-B574-48EFA09FF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B4498E6-B448-3348-B383-C093437D8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0FA4579-E406-FE45-85F0-6FC4DAB1EF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C325FF6-61AF-4547-89DA-B0725ADFC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BD14-2AC9-A64A-8528-260C672B346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224ED44-35C5-7147-B0E8-BCC6DD5EC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782CD92-8E37-2948-9A6F-8D31F37A7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A311-C718-9143-8D9A-A49BD818DBF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&quot;Put Your Face On it&quot; Coffee Mug | Zazzle.com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0" r="24108"/>
          <a:stretch/>
        </p:blipFill>
        <p:spPr bwMode="auto">
          <a:xfrm>
            <a:off x="9239534" y="3852994"/>
            <a:ext cx="2952466" cy="300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340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CEFA3A-2F86-284D-9F08-245024FD8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92C96D4-3247-E742-94E9-45E60F80F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BD14-2AC9-A64A-8528-260C672B346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23C333-F542-9E45-8BA4-AEC1769BE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089AD87-7652-6E4F-B815-B55599A6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A311-C718-9143-8D9A-A49BD818DBF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&quot;Put Your Face On it&quot; Coffee Mug | Zazzle.com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0" r="24108"/>
          <a:stretch/>
        </p:blipFill>
        <p:spPr bwMode="auto">
          <a:xfrm>
            <a:off x="9239534" y="3852994"/>
            <a:ext cx="2952466" cy="300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572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742362B-450D-354F-B9A5-4E3C75C98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BD14-2AC9-A64A-8528-260C672B346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395753C-1206-9F4A-8AEF-1A565B5B4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527DB44-B04F-C144-9754-B9E8AF6EB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A311-C718-9143-8D9A-A49BD818DBF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&quot;Put Your Face On it&quot; Coffee Mug | Zazzle.com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0" r="24108"/>
          <a:stretch/>
        </p:blipFill>
        <p:spPr bwMode="auto">
          <a:xfrm>
            <a:off x="9239534" y="3852994"/>
            <a:ext cx="2952466" cy="300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38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D08F2C-717D-D84E-B80B-389D0861C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D94467-D70F-ED4C-B539-F4335884E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9E58A1B-E1D3-7144-9C45-2FB5B394A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0148B29-2452-EB4D-B340-02AF9D137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BD14-2AC9-A64A-8528-260C672B346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DF20DA6-70BE-0843-8002-E347DA670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04C25B-2910-6E42-A5F6-3DD9A9884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A311-C718-9143-8D9A-A49BD818DBF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&quot;Put Your Face On it&quot; Coffee Mug | Zazzle.com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0" r="24108"/>
          <a:stretch/>
        </p:blipFill>
        <p:spPr bwMode="auto">
          <a:xfrm>
            <a:off x="9239534" y="3852994"/>
            <a:ext cx="2952466" cy="300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516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21786A-D071-A744-BACE-DFB190C81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0DE8D0A-A213-5548-A63C-988AD61F35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FE3FA5F-D51E-6949-A958-6229C568F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8D941F1-D4B1-904E-A9E6-6789E02DE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BD14-2AC9-A64A-8528-260C672B346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DB99B22-62B8-BA4D-A8BF-1B5DDAC45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BA36D24-889B-1745-BEF4-3C3148CF6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A311-C718-9143-8D9A-A49BD818DBF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&quot;Put Your Face On it&quot; Coffee Mug | Zazzle.com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0" r="24108"/>
          <a:stretch/>
        </p:blipFill>
        <p:spPr bwMode="auto">
          <a:xfrm>
            <a:off x="9239534" y="3852994"/>
            <a:ext cx="2952466" cy="300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807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D25E5BA-9052-1C4F-8876-B91E1C3A6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827EE4F-8215-174E-9593-F562A0120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ADF459-54E1-304E-A063-9B2A435727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BD14-2AC9-A64A-8528-260C672B346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C5641F-8E4D-784D-A7E3-CF1EE5E0C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75A83C-9A66-BD41-A4BC-505BF628D1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2A311-C718-9143-8D9A-A49BD818D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0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FD76CC-0BD8-6142-920D-3127088448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UCS3312 GREEN TECHNOLOGY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87149E8-E359-6647-BB03-0B02532615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 1: INTRODUCTION TO GREEN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0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35204">
            <a:extLst>
              <a:ext uri="{FF2B5EF4-FFF2-40B4-BE49-F238E27FC236}">
                <a16:creationId xmlns:a16="http://schemas.microsoft.com/office/drawing/2014/main" xmlns="" id="{88859BD1-4DD1-8546-BA23-817B4E07BD09}"/>
              </a:ext>
            </a:extLst>
          </p:cNvPr>
          <p:cNvSpPr/>
          <p:nvPr/>
        </p:nvSpPr>
        <p:spPr>
          <a:xfrm>
            <a:off x="4696143" y="1638515"/>
            <a:ext cx="2744359" cy="4847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6" h="21600" extrusionOk="0">
                <a:moveTo>
                  <a:pt x="13616" y="0"/>
                </a:moveTo>
                <a:cubicBezTo>
                  <a:pt x="10179" y="1254"/>
                  <a:pt x="7209" y="2867"/>
                  <a:pt x="4859" y="4745"/>
                </a:cubicBezTo>
                <a:cubicBezTo>
                  <a:pt x="2003" y="7027"/>
                  <a:pt x="215" y="9611"/>
                  <a:pt x="19" y="12295"/>
                </a:cubicBezTo>
                <a:cubicBezTo>
                  <a:pt x="-126" y="14271"/>
                  <a:pt x="580" y="16222"/>
                  <a:pt x="2317" y="17870"/>
                </a:cubicBezTo>
                <a:cubicBezTo>
                  <a:pt x="4177" y="19635"/>
                  <a:pt x="7155" y="20992"/>
                  <a:pt x="10790" y="21600"/>
                </a:cubicBezTo>
                <a:cubicBezTo>
                  <a:pt x="10685" y="21353"/>
                  <a:pt x="10567" y="21108"/>
                  <a:pt x="10471" y="20860"/>
                </a:cubicBezTo>
                <a:cubicBezTo>
                  <a:pt x="9960" y="19543"/>
                  <a:pt x="9585" y="18218"/>
                  <a:pt x="9335" y="16891"/>
                </a:cubicBezTo>
                <a:cubicBezTo>
                  <a:pt x="6727" y="15671"/>
                  <a:pt x="4762" y="14056"/>
                  <a:pt x="3686" y="12226"/>
                </a:cubicBezTo>
                <a:cubicBezTo>
                  <a:pt x="3527" y="11955"/>
                  <a:pt x="3388" y="11681"/>
                  <a:pt x="3269" y="11403"/>
                </a:cubicBezTo>
                <a:cubicBezTo>
                  <a:pt x="3840" y="12286"/>
                  <a:pt x="4639" y="13107"/>
                  <a:pt x="5631" y="13844"/>
                </a:cubicBezTo>
                <a:cubicBezTo>
                  <a:pt x="6624" y="14580"/>
                  <a:pt x="7809" y="15230"/>
                  <a:pt x="9154" y="15769"/>
                </a:cubicBezTo>
                <a:cubicBezTo>
                  <a:pt x="9017" y="14742"/>
                  <a:pt x="8957" y="13715"/>
                  <a:pt x="8975" y="12691"/>
                </a:cubicBezTo>
                <a:cubicBezTo>
                  <a:pt x="8993" y="11668"/>
                  <a:pt x="9088" y="10647"/>
                  <a:pt x="9261" y="9632"/>
                </a:cubicBezTo>
                <a:cubicBezTo>
                  <a:pt x="7515" y="8794"/>
                  <a:pt x="6198" y="7699"/>
                  <a:pt x="5467" y="6461"/>
                </a:cubicBezTo>
                <a:cubicBezTo>
                  <a:pt x="5357" y="6274"/>
                  <a:pt x="5260" y="6084"/>
                  <a:pt x="5178" y="5892"/>
                </a:cubicBezTo>
                <a:cubicBezTo>
                  <a:pt x="5975" y="7124"/>
                  <a:pt x="7414" y="8185"/>
                  <a:pt x="9298" y="8933"/>
                </a:cubicBezTo>
                <a:cubicBezTo>
                  <a:pt x="9331" y="8946"/>
                  <a:pt x="9366" y="8957"/>
                  <a:pt x="9399" y="8969"/>
                </a:cubicBezTo>
                <a:cubicBezTo>
                  <a:pt x="9582" y="8071"/>
                  <a:pt x="9824" y="7178"/>
                  <a:pt x="10126" y="6293"/>
                </a:cubicBezTo>
                <a:cubicBezTo>
                  <a:pt x="10429" y="5407"/>
                  <a:pt x="10792" y="4529"/>
                  <a:pt x="11220" y="3661"/>
                </a:cubicBezTo>
                <a:cubicBezTo>
                  <a:pt x="10358" y="6467"/>
                  <a:pt x="9966" y="9331"/>
                  <a:pt x="10041" y="12214"/>
                </a:cubicBezTo>
                <a:cubicBezTo>
                  <a:pt x="10047" y="12449"/>
                  <a:pt x="10079" y="12683"/>
                  <a:pt x="10091" y="12918"/>
                </a:cubicBezTo>
                <a:cubicBezTo>
                  <a:pt x="11262" y="12444"/>
                  <a:pt x="12295" y="11875"/>
                  <a:pt x="13159" y="11231"/>
                </a:cubicBezTo>
                <a:cubicBezTo>
                  <a:pt x="14024" y="10587"/>
                  <a:pt x="14721" y="9870"/>
                  <a:pt x="15219" y="9099"/>
                </a:cubicBezTo>
                <a:cubicBezTo>
                  <a:pt x="15114" y="9342"/>
                  <a:pt x="14990" y="9583"/>
                  <a:pt x="14850" y="9821"/>
                </a:cubicBezTo>
                <a:cubicBezTo>
                  <a:pt x="13936" y="11365"/>
                  <a:pt x="12312" y="12734"/>
                  <a:pt x="10155" y="13790"/>
                </a:cubicBezTo>
                <a:cubicBezTo>
                  <a:pt x="10269" y="15095"/>
                  <a:pt x="10474" y="16400"/>
                  <a:pt x="10774" y="17700"/>
                </a:cubicBezTo>
                <a:cubicBezTo>
                  <a:pt x="11074" y="19000"/>
                  <a:pt x="11468" y="20295"/>
                  <a:pt x="11960" y="21583"/>
                </a:cubicBezTo>
                <a:cubicBezTo>
                  <a:pt x="17413" y="20008"/>
                  <a:pt x="20978" y="16880"/>
                  <a:pt x="21303" y="13384"/>
                </a:cubicBezTo>
                <a:cubicBezTo>
                  <a:pt x="21474" y="11538"/>
                  <a:pt x="20698" y="9705"/>
                  <a:pt x="19101" y="8099"/>
                </a:cubicBezTo>
                <a:cubicBezTo>
                  <a:pt x="17720" y="6709"/>
                  <a:pt x="15730" y="5504"/>
                  <a:pt x="14576" y="4045"/>
                </a:cubicBezTo>
                <a:cubicBezTo>
                  <a:pt x="13574" y="2780"/>
                  <a:pt x="13241" y="1373"/>
                  <a:pt x="13616" y="0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35719" tIns="35719" rIns="35719" bIns="35719" numCol="1" anchor="ctr">
            <a:noAutofit/>
          </a:bodyPr>
          <a:lstStyle/>
          <a:p>
            <a:endParaRPr sz="2532" dirty="0">
              <a:latin typeface="Lato Light" panose="020F0502020204030203" pitchFamily="34" charset="0"/>
            </a:endParaRPr>
          </a:p>
        </p:txBody>
      </p:sp>
      <p:sp>
        <p:nvSpPr>
          <p:cNvPr id="30" name="Shape 35205">
            <a:extLst>
              <a:ext uri="{FF2B5EF4-FFF2-40B4-BE49-F238E27FC236}">
                <a16:creationId xmlns:a16="http://schemas.microsoft.com/office/drawing/2014/main" xmlns="" id="{BC60E0F2-4920-AD40-9172-3E3341D5E825}"/>
              </a:ext>
            </a:extLst>
          </p:cNvPr>
          <p:cNvSpPr/>
          <p:nvPr/>
        </p:nvSpPr>
        <p:spPr>
          <a:xfrm>
            <a:off x="4535612" y="2539090"/>
            <a:ext cx="1038536" cy="1068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6289" y="20593"/>
                  <a:pt x="11409" y="18067"/>
                  <a:pt x="7586" y="14347"/>
                </a:cubicBezTo>
                <a:cubicBezTo>
                  <a:pt x="3580" y="10450"/>
                  <a:pt x="928" y="5433"/>
                  <a:pt x="0" y="0"/>
                </a:cubicBezTo>
              </a:path>
            </a:pathLst>
          </a:custGeom>
          <a:noFill/>
          <a:ln w="6350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txBody>
          <a:bodyPr wrap="square" lIns="35719" tIns="35719" rIns="35719" bIns="35719" numCol="1" anchor="ctr">
            <a:noAutofit/>
          </a:bodyPr>
          <a:lstStyle/>
          <a:p>
            <a:endParaRPr sz="2532" dirty="0">
              <a:latin typeface="Lato Light" panose="020F0502020204030203" pitchFamily="34" charset="0"/>
            </a:endParaRPr>
          </a:p>
        </p:txBody>
      </p:sp>
      <p:sp>
        <p:nvSpPr>
          <p:cNvPr id="31" name="Shape 35206">
            <a:extLst>
              <a:ext uri="{FF2B5EF4-FFF2-40B4-BE49-F238E27FC236}">
                <a16:creationId xmlns:a16="http://schemas.microsoft.com/office/drawing/2014/main" xmlns="" id="{8A734CEB-3C29-FC49-B7CF-0D7F2EB95021}"/>
              </a:ext>
            </a:extLst>
          </p:cNvPr>
          <p:cNvSpPr/>
          <p:nvPr/>
        </p:nvSpPr>
        <p:spPr>
          <a:xfrm>
            <a:off x="6517608" y="4062546"/>
            <a:ext cx="1350534" cy="379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49" extrusionOk="0">
                <a:moveTo>
                  <a:pt x="0" y="13697"/>
                </a:moveTo>
                <a:cubicBezTo>
                  <a:pt x="3518" y="19658"/>
                  <a:pt x="7351" y="21600"/>
                  <a:pt x="11107" y="19324"/>
                </a:cubicBezTo>
                <a:cubicBezTo>
                  <a:pt x="14959" y="16990"/>
                  <a:pt x="18586" y="10310"/>
                  <a:pt x="21600" y="0"/>
                </a:cubicBezTo>
              </a:path>
            </a:pathLst>
          </a:custGeom>
          <a:noFill/>
          <a:ln w="6350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txBody>
          <a:bodyPr wrap="square" lIns="35719" tIns="35719" rIns="35719" bIns="35719" numCol="1" anchor="ctr">
            <a:noAutofit/>
          </a:bodyPr>
          <a:lstStyle/>
          <a:p>
            <a:endParaRPr sz="2532" dirty="0">
              <a:latin typeface="Lato Light" panose="020F0502020204030203" pitchFamily="34" charset="0"/>
            </a:endParaRPr>
          </a:p>
        </p:txBody>
      </p:sp>
      <p:sp>
        <p:nvSpPr>
          <p:cNvPr id="32" name="Shape 35207">
            <a:extLst>
              <a:ext uri="{FF2B5EF4-FFF2-40B4-BE49-F238E27FC236}">
                <a16:creationId xmlns:a16="http://schemas.microsoft.com/office/drawing/2014/main" xmlns="" id="{27F3FB66-84AA-AB4A-B912-5272971C3A51}"/>
              </a:ext>
            </a:extLst>
          </p:cNvPr>
          <p:cNvSpPr/>
          <p:nvPr/>
        </p:nvSpPr>
        <p:spPr>
          <a:xfrm>
            <a:off x="4012551" y="4749031"/>
            <a:ext cx="1359196" cy="292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50" extrusionOk="0">
                <a:moveTo>
                  <a:pt x="0" y="0"/>
                </a:moveTo>
                <a:cubicBezTo>
                  <a:pt x="3554" y="11756"/>
                  <a:pt x="7708" y="18800"/>
                  <a:pt x="12030" y="20401"/>
                </a:cubicBezTo>
                <a:cubicBezTo>
                  <a:pt x="15267" y="21600"/>
                  <a:pt x="18521" y="19703"/>
                  <a:pt x="21600" y="14822"/>
                </a:cubicBezTo>
              </a:path>
            </a:pathLst>
          </a:custGeom>
          <a:noFill/>
          <a:ln w="6350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txBody>
          <a:bodyPr wrap="square" lIns="35719" tIns="35719" rIns="35719" bIns="35719" numCol="1" anchor="ctr">
            <a:noAutofit/>
          </a:bodyPr>
          <a:lstStyle/>
          <a:p>
            <a:endParaRPr sz="2532" dirty="0">
              <a:latin typeface="Lato Light" panose="020F0502020204030203" pitchFamily="34" charset="0"/>
            </a:endParaRPr>
          </a:p>
        </p:txBody>
      </p:sp>
      <p:sp>
        <p:nvSpPr>
          <p:cNvPr id="19" name="Shape 35219">
            <a:extLst>
              <a:ext uri="{FF2B5EF4-FFF2-40B4-BE49-F238E27FC236}">
                <a16:creationId xmlns:a16="http://schemas.microsoft.com/office/drawing/2014/main" xmlns="" id="{A9732079-3386-9842-B3C5-B7159CB1E0DD}"/>
              </a:ext>
            </a:extLst>
          </p:cNvPr>
          <p:cNvSpPr/>
          <p:nvPr/>
        </p:nvSpPr>
        <p:spPr>
          <a:xfrm>
            <a:off x="7864471" y="3293476"/>
            <a:ext cx="967803" cy="967804"/>
          </a:xfrm>
          <a:prstGeom prst="ellipse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 sz="2532" dirty="0">
              <a:latin typeface="Lato Light" panose="020F0502020204030203" pitchFamily="34" charset="0"/>
            </a:endParaRPr>
          </a:p>
        </p:txBody>
      </p:sp>
      <p:sp>
        <p:nvSpPr>
          <p:cNvPr id="17" name="Shape 35222">
            <a:extLst>
              <a:ext uri="{FF2B5EF4-FFF2-40B4-BE49-F238E27FC236}">
                <a16:creationId xmlns:a16="http://schemas.microsoft.com/office/drawing/2014/main" xmlns="" id="{C874E5D8-3DE7-CD4C-A5CF-57A0D9280220}"/>
              </a:ext>
            </a:extLst>
          </p:cNvPr>
          <p:cNvSpPr/>
          <p:nvPr/>
        </p:nvSpPr>
        <p:spPr>
          <a:xfrm>
            <a:off x="4072936" y="1510272"/>
            <a:ext cx="967803" cy="967804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 sz="2532" dirty="0">
              <a:latin typeface="Lato Light" panose="020F0502020204030203" pitchFamily="34" charset="0"/>
            </a:endParaRPr>
          </a:p>
        </p:txBody>
      </p:sp>
      <p:sp>
        <p:nvSpPr>
          <p:cNvPr id="15" name="Shape 35225">
            <a:extLst>
              <a:ext uri="{FF2B5EF4-FFF2-40B4-BE49-F238E27FC236}">
                <a16:creationId xmlns:a16="http://schemas.microsoft.com/office/drawing/2014/main" xmlns="" id="{29072621-5C98-8848-A33F-7B6812E02681}"/>
              </a:ext>
            </a:extLst>
          </p:cNvPr>
          <p:cNvSpPr/>
          <p:nvPr/>
        </p:nvSpPr>
        <p:spPr>
          <a:xfrm>
            <a:off x="3429000" y="3904197"/>
            <a:ext cx="967803" cy="967805"/>
          </a:xfrm>
          <a:prstGeom prst="ellipse">
            <a:avLst/>
          </a:pr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 sz="2532" dirty="0">
              <a:latin typeface="Lato Light" panose="020F0502020204030203" pitchFamily="34" charset="0"/>
            </a:endParaRP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xmlns="" id="{E6569ECD-7220-F64F-BA44-4D4AA8B88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5074" y="1722601"/>
            <a:ext cx="543525" cy="543145"/>
          </a:xfrm>
          <a:custGeom>
            <a:avLst/>
            <a:gdLst>
              <a:gd name="connsiteX0" fmla="*/ 326098 w 599135"/>
              <a:gd name="connsiteY0" fmla="*/ 346651 h 598716"/>
              <a:gd name="connsiteX1" fmla="*/ 338337 w 599135"/>
              <a:gd name="connsiteY1" fmla="*/ 350977 h 598716"/>
              <a:gd name="connsiteX2" fmla="*/ 334018 w 599135"/>
              <a:gd name="connsiteY2" fmla="*/ 363235 h 598716"/>
              <a:gd name="connsiteX3" fmla="*/ 259862 w 599135"/>
              <a:gd name="connsiteY3" fmla="*/ 398564 h 598716"/>
              <a:gd name="connsiteX4" fmla="*/ 352016 w 599135"/>
              <a:gd name="connsiteY4" fmla="*/ 444709 h 598716"/>
              <a:gd name="connsiteX5" fmla="*/ 357416 w 599135"/>
              <a:gd name="connsiteY5" fmla="*/ 453001 h 598716"/>
              <a:gd name="connsiteX6" fmla="*/ 352016 w 599135"/>
              <a:gd name="connsiteY6" fmla="*/ 460932 h 598716"/>
              <a:gd name="connsiteX7" fmla="*/ 213065 w 599135"/>
              <a:gd name="connsiteY7" fmla="*/ 524382 h 598716"/>
              <a:gd name="connsiteX8" fmla="*/ 209465 w 599135"/>
              <a:gd name="connsiteY8" fmla="*/ 525103 h 598716"/>
              <a:gd name="connsiteX9" fmla="*/ 201186 w 599135"/>
              <a:gd name="connsiteY9" fmla="*/ 519695 h 598716"/>
              <a:gd name="connsiteX10" fmla="*/ 205506 w 599135"/>
              <a:gd name="connsiteY10" fmla="*/ 507798 h 598716"/>
              <a:gd name="connsiteX11" fmla="*/ 327178 w 599135"/>
              <a:gd name="connsiteY11" fmla="*/ 452280 h 598716"/>
              <a:gd name="connsiteX12" fmla="*/ 235384 w 599135"/>
              <a:gd name="connsiteY12" fmla="*/ 406135 h 598716"/>
              <a:gd name="connsiteX13" fmla="*/ 229984 w 599135"/>
              <a:gd name="connsiteY13" fmla="*/ 398204 h 598716"/>
              <a:gd name="connsiteX14" fmla="*/ 235384 w 599135"/>
              <a:gd name="connsiteY14" fmla="*/ 389912 h 598716"/>
              <a:gd name="connsiteX15" fmla="*/ 214678 w 599135"/>
              <a:gd name="connsiteY15" fmla="*/ 336013 h 598716"/>
              <a:gd name="connsiteX16" fmla="*/ 123942 w 599135"/>
              <a:gd name="connsiteY16" fmla="*/ 550069 h 598716"/>
              <a:gd name="connsiteX17" fmla="*/ 475363 w 599135"/>
              <a:gd name="connsiteY17" fmla="*/ 550069 h 598716"/>
              <a:gd name="connsiteX18" fmla="*/ 384627 w 599135"/>
              <a:gd name="connsiteY18" fmla="*/ 336013 h 598716"/>
              <a:gd name="connsiteX19" fmla="*/ 227640 w 599135"/>
              <a:gd name="connsiteY19" fmla="*/ 260824 h 598716"/>
              <a:gd name="connsiteX20" fmla="*/ 219359 w 599135"/>
              <a:gd name="connsiteY20" fmla="*/ 317665 h 598716"/>
              <a:gd name="connsiteX21" fmla="*/ 379946 w 599135"/>
              <a:gd name="connsiteY21" fmla="*/ 317665 h 598716"/>
              <a:gd name="connsiteX22" fmla="*/ 371665 w 599135"/>
              <a:gd name="connsiteY22" fmla="*/ 260824 h 598716"/>
              <a:gd name="connsiteX23" fmla="*/ 381026 w 599135"/>
              <a:gd name="connsiteY23" fmla="*/ 196787 h 598716"/>
              <a:gd name="connsiteX24" fmla="*/ 387508 w 599135"/>
              <a:gd name="connsiteY24" fmla="*/ 242836 h 598716"/>
              <a:gd name="connsiteX25" fmla="*/ 484004 w 599135"/>
              <a:gd name="connsiteY25" fmla="*/ 242836 h 598716"/>
              <a:gd name="connsiteX26" fmla="*/ 218279 w 599135"/>
              <a:gd name="connsiteY26" fmla="*/ 196787 h 598716"/>
              <a:gd name="connsiteX27" fmla="*/ 115661 w 599135"/>
              <a:gd name="connsiteY27" fmla="*/ 242836 h 598716"/>
              <a:gd name="connsiteX28" fmla="*/ 211797 w 599135"/>
              <a:gd name="connsiteY28" fmla="*/ 242836 h 598716"/>
              <a:gd name="connsiteX29" fmla="*/ 237362 w 599135"/>
              <a:gd name="connsiteY29" fmla="*/ 191031 h 598716"/>
              <a:gd name="connsiteX30" fmla="*/ 230161 w 599135"/>
              <a:gd name="connsiteY30" fmla="*/ 242836 h 598716"/>
              <a:gd name="connsiteX31" fmla="*/ 369144 w 599135"/>
              <a:gd name="connsiteY31" fmla="*/ 242836 h 598716"/>
              <a:gd name="connsiteX32" fmla="*/ 361943 w 599135"/>
              <a:gd name="connsiteY32" fmla="*/ 191031 h 598716"/>
              <a:gd name="connsiteX33" fmla="*/ 252124 w 599135"/>
              <a:gd name="connsiteY33" fmla="*/ 88140 h 598716"/>
              <a:gd name="connsiteX34" fmla="*/ 239882 w 599135"/>
              <a:gd name="connsiteY34" fmla="*/ 172683 h 598716"/>
              <a:gd name="connsiteX35" fmla="*/ 359423 w 599135"/>
              <a:gd name="connsiteY35" fmla="*/ 172683 h 598716"/>
              <a:gd name="connsiteX36" fmla="*/ 346821 w 599135"/>
              <a:gd name="connsiteY36" fmla="*/ 88140 h 598716"/>
              <a:gd name="connsiteX37" fmla="*/ 356182 w 599135"/>
              <a:gd name="connsiteY37" fmla="*/ 23024 h 598716"/>
              <a:gd name="connsiteX38" fmla="*/ 363023 w 599135"/>
              <a:gd name="connsiteY38" fmla="*/ 69793 h 598716"/>
              <a:gd name="connsiteX39" fmla="*/ 477883 w 599135"/>
              <a:gd name="connsiteY39" fmla="*/ 69793 h 598716"/>
              <a:gd name="connsiteX40" fmla="*/ 243123 w 599135"/>
              <a:gd name="connsiteY40" fmla="*/ 23024 h 598716"/>
              <a:gd name="connsiteX41" fmla="*/ 121422 w 599135"/>
              <a:gd name="connsiteY41" fmla="*/ 69793 h 598716"/>
              <a:gd name="connsiteX42" fmla="*/ 236282 w 599135"/>
              <a:gd name="connsiteY42" fmla="*/ 69793 h 598716"/>
              <a:gd name="connsiteX43" fmla="*/ 262206 w 599135"/>
              <a:gd name="connsiteY43" fmla="*/ 17988 h 598716"/>
              <a:gd name="connsiteX44" fmla="*/ 254645 w 599135"/>
              <a:gd name="connsiteY44" fmla="*/ 69793 h 598716"/>
              <a:gd name="connsiteX45" fmla="*/ 344660 w 599135"/>
              <a:gd name="connsiteY45" fmla="*/ 69793 h 598716"/>
              <a:gd name="connsiteX46" fmla="*/ 337099 w 599135"/>
              <a:gd name="connsiteY46" fmla="*/ 17988 h 598716"/>
              <a:gd name="connsiteX47" fmla="*/ 254285 w 599135"/>
              <a:gd name="connsiteY47" fmla="*/ 0 h 598716"/>
              <a:gd name="connsiteX48" fmla="*/ 345020 w 599135"/>
              <a:gd name="connsiteY48" fmla="*/ 0 h 598716"/>
              <a:gd name="connsiteX49" fmla="*/ 348261 w 599135"/>
              <a:gd name="connsiteY49" fmla="*/ 719 h 598716"/>
              <a:gd name="connsiteX50" fmla="*/ 530092 w 599135"/>
              <a:gd name="connsiteY50" fmla="*/ 70512 h 598716"/>
              <a:gd name="connsiteX51" fmla="*/ 531172 w 599135"/>
              <a:gd name="connsiteY51" fmla="*/ 71232 h 598716"/>
              <a:gd name="connsiteX52" fmla="*/ 532973 w 599135"/>
              <a:gd name="connsiteY52" fmla="*/ 72311 h 598716"/>
              <a:gd name="connsiteX53" fmla="*/ 533693 w 599135"/>
              <a:gd name="connsiteY53" fmla="*/ 73390 h 598716"/>
              <a:gd name="connsiteX54" fmla="*/ 534773 w 599135"/>
              <a:gd name="connsiteY54" fmla="*/ 74829 h 598716"/>
              <a:gd name="connsiteX55" fmla="*/ 535133 w 599135"/>
              <a:gd name="connsiteY55" fmla="*/ 76268 h 598716"/>
              <a:gd name="connsiteX56" fmla="*/ 535493 w 599135"/>
              <a:gd name="connsiteY56" fmla="*/ 78427 h 598716"/>
              <a:gd name="connsiteX57" fmla="*/ 535853 w 599135"/>
              <a:gd name="connsiteY57" fmla="*/ 78787 h 598716"/>
              <a:gd name="connsiteX58" fmla="*/ 535853 w 599135"/>
              <a:gd name="connsiteY58" fmla="*/ 129512 h 598716"/>
              <a:gd name="connsiteX59" fmla="*/ 544855 w 599135"/>
              <a:gd name="connsiteY59" fmla="*/ 129512 h 598716"/>
              <a:gd name="connsiteX60" fmla="*/ 553856 w 599135"/>
              <a:gd name="connsiteY60" fmla="*/ 138506 h 598716"/>
              <a:gd name="connsiteX61" fmla="*/ 544855 w 599135"/>
              <a:gd name="connsiteY61" fmla="*/ 147500 h 598716"/>
              <a:gd name="connsiteX62" fmla="*/ 535853 w 599135"/>
              <a:gd name="connsiteY62" fmla="*/ 147500 h 598716"/>
              <a:gd name="connsiteX63" fmla="*/ 535853 w 599135"/>
              <a:gd name="connsiteY63" fmla="*/ 153976 h 598716"/>
              <a:gd name="connsiteX64" fmla="*/ 526852 w 599135"/>
              <a:gd name="connsiteY64" fmla="*/ 162970 h 598716"/>
              <a:gd name="connsiteX65" fmla="*/ 517490 w 599135"/>
              <a:gd name="connsiteY65" fmla="*/ 153976 h 598716"/>
              <a:gd name="connsiteX66" fmla="*/ 517490 w 599135"/>
              <a:gd name="connsiteY66" fmla="*/ 147500 h 598716"/>
              <a:gd name="connsiteX67" fmla="*/ 508488 w 599135"/>
              <a:gd name="connsiteY67" fmla="*/ 147500 h 598716"/>
              <a:gd name="connsiteX68" fmla="*/ 499487 w 599135"/>
              <a:gd name="connsiteY68" fmla="*/ 138506 h 598716"/>
              <a:gd name="connsiteX69" fmla="*/ 508488 w 599135"/>
              <a:gd name="connsiteY69" fmla="*/ 129512 h 598716"/>
              <a:gd name="connsiteX70" fmla="*/ 517490 w 599135"/>
              <a:gd name="connsiteY70" fmla="*/ 129512 h 598716"/>
              <a:gd name="connsiteX71" fmla="*/ 517490 w 599135"/>
              <a:gd name="connsiteY71" fmla="*/ 88140 h 598716"/>
              <a:gd name="connsiteX72" fmla="*/ 365544 w 599135"/>
              <a:gd name="connsiteY72" fmla="*/ 88140 h 598716"/>
              <a:gd name="connsiteX73" fmla="*/ 377786 w 599135"/>
              <a:gd name="connsiteY73" fmla="*/ 175921 h 598716"/>
              <a:gd name="connsiteX74" fmla="*/ 530092 w 599135"/>
              <a:gd name="connsiteY74" fmla="*/ 243196 h 598716"/>
              <a:gd name="connsiteX75" fmla="*/ 530452 w 599135"/>
              <a:gd name="connsiteY75" fmla="*/ 243555 h 598716"/>
              <a:gd name="connsiteX76" fmla="*/ 532973 w 599135"/>
              <a:gd name="connsiteY76" fmla="*/ 245354 h 598716"/>
              <a:gd name="connsiteX77" fmla="*/ 533693 w 599135"/>
              <a:gd name="connsiteY77" fmla="*/ 245714 h 598716"/>
              <a:gd name="connsiteX78" fmla="*/ 534773 w 599135"/>
              <a:gd name="connsiteY78" fmla="*/ 247873 h 598716"/>
              <a:gd name="connsiteX79" fmla="*/ 535133 w 599135"/>
              <a:gd name="connsiteY79" fmla="*/ 248952 h 598716"/>
              <a:gd name="connsiteX80" fmla="*/ 535493 w 599135"/>
              <a:gd name="connsiteY80" fmla="*/ 251110 h 598716"/>
              <a:gd name="connsiteX81" fmla="*/ 535853 w 599135"/>
              <a:gd name="connsiteY81" fmla="*/ 251830 h 598716"/>
              <a:gd name="connsiteX82" fmla="*/ 535853 w 599135"/>
              <a:gd name="connsiteY82" fmla="*/ 302196 h 598716"/>
              <a:gd name="connsiteX83" fmla="*/ 544855 w 599135"/>
              <a:gd name="connsiteY83" fmla="*/ 302196 h 598716"/>
              <a:gd name="connsiteX84" fmla="*/ 553856 w 599135"/>
              <a:gd name="connsiteY84" fmla="*/ 311190 h 598716"/>
              <a:gd name="connsiteX85" fmla="*/ 544855 w 599135"/>
              <a:gd name="connsiteY85" fmla="*/ 320544 h 598716"/>
              <a:gd name="connsiteX86" fmla="*/ 535853 w 599135"/>
              <a:gd name="connsiteY86" fmla="*/ 320544 h 598716"/>
              <a:gd name="connsiteX87" fmla="*/ 535853 w 599135"/>
              <a:gd name="connsiteY87" fmla="*/ 326659 h 598716"/>
              <a:gd name="connsiteX88" fmla="*/ 526852 w 599135"/>
              <a:gd name="connsiteY88" fmla="*/ 336013 h 598716"/>
              <a:gd name="connsiteX89" fmla="*/ 517490 w 599135"/>
              <a:gd name="connsiteY89" fmla="*/ 326659 h 598716"/>
              <a:gd name="connsiteX90" fmla="*/ 517490 w 599135"/>
              <a:gd name="connsiteY90" fmla="*/ 320544 h 598716"/>
              <a:gd name="connsiteX91" fmla="*/ 508488 w 599135"/>
              <a:gd name="connsiteY91" fmla="*/ 320544 h 598716"/>
              <a:gd name="connsiteX92" fmla="*/ 499487 w 599135"/>
              <a:gd name="connsiteY92" fmla="*/ 311190 h 598716"/>
              <a:gd name="connsiteX93" fmla="*/ 508488 w 599135"/>
              <a:gd name="connsiteY93" fmla="*/ 302196 h 598716"/>
              <a:gd name="connsiteX94" fmla="*/ 517490 w 599135"/>
              <a:gd name="connsiteY94" fmla="*/ 302196 h 598716"/>
              <a:gd name="connsiteX95" fmla="*/ 517490 w 599135"/>
              <a:gd name="connsiteY95" fmla="*/ 260824 h 598716"/>
              <a:gd name="connsiteX96" fmla="*/ 390028 w 599135"/>
              <a:gd name="connsiteY96" fmla="*/ 260824 h 598716"/>
              <a:gd name="connsiteX97" fmla="*/ 399390 w 599135"/>
              <a:gd name="connsiteY97" fmla="*/ 324141 h 598716"/>
              <a:gd name="connsiteX98" fmla="*/ 496966 w 599135"/>
              <a:gd name="connsiteY98" fmla="*/ 554026 h 598716"/>
              <a:gd name="connsiteX99" fmla="*/ 593463 w 599135"/>
              <a:gd name="connsiteY99" fmla="*/ 581008 h 598716"/>
              <a:gd name="connsiteX100" fmla="*/ 598504 w 599135"/>
              <a:gd name="connsiteY100" fmla="*/ 592880 h 598716"/>
              <a:gd name="connsiteX101" fmla="*/ 590222 w 599135"/>
              <a:gd name="connsiteY101" fmla="*/ 598636 h 598716"/>
              <a:gd name="connsiteX102" fmla="*/ 586622 w 599135"/>
              <a:gd name="connsiteY102" fmla="*/ 598276 h 598716"/>
              <a:gd name="connsiteX103" fmla="*/ 12323 w 599135"/>
              <a:gd name="connsiteY103" fmla="*/ 598276 h 598716"/>
              <a:gd name="connsiteX104" fmla="*/ 441 w 599135"/>
              <a:gd name="connsiteY104" fmla="*/ 592880 h 598716"/>
              <a:gd name="connsiteX105" fmla="*/ 5842 w 599135"/>
              <a:gd name="connsiteY105" fmla="*/ 581008 h 598716"/>
              <a:gd name="connsiteX106" fmla="*/ 102339 w 599135"/>
              <a:gd name="connsiteY106" fmla="*/ 554026 h 598716"/>
              <a:gd name="connsiteX107" fmla="*/ 199915 w 599135"/>
              <a:gd name="connsiteY107" fmla="*/ 324501 h 598716"/>
              <a:gd name="connsiteX108" fmla="*/ 209277 w 599135"/>
              <a:gd name="connsiteY108" fmla="*/ 260824 h 598716"/>
              <a:gd name="connsiteX109" fmla="*/ 81815 w 599135"/>
              <a:gd name="connsiteY109" fmla="*/ 260824 h 598716"/>
              <a:gd name="connsiteX110" fmla="*/ 81815 w 599135"/>
              <a:gd name="connsiteY110" fmla="*/ 302196 h 598716"/>
              <a:gd name="connsiteX111" fmla="*/ 90817 w 599135"/>
              <a:gd name="connsiteY111" fmla="*/ 302196 h 598716"/>
              <a:gd name="connsiteX112" fmla="*/ 100178 w 599135"/>
              <a:gd name="connsiteY112" fmla="*/ 311190 h 598716"/>
              <a:gd name="connsiteX113" fmla="*/ 90817 w 599135"/>
              <a:gd name="connsiteY113" fmla="*/ 320544 h 598716"/>
              <a:gd name="connsiteX114" fmla="*/ 81815 w 599135"/>
              <a:gd name="connsiteY114" fmla="*/ 320544 h 598716"/>
              <a:gd name="connsiteX115" fmla="*/ 81815 w 599135"/>
              <a:gd name="connsiteY115" fmla="*/ 326659 h 598716"/>
              <a:gd name="connsiteX116" fmla="*/ 72814 w 599135"/>
              <a:gd name="connsiteY116" fmla="*/ 336013 h 598716"/>
              <a:gd name="connsiteX117" fmla="*/ 63812 w 599135"/>
              <a:gd name="connsiteY117" fmla="*/ 326659 h 598716"/>
              <a:gd name="connsiteX118" fmla="*/ 63812 w 599135"/>
              <a:gd name="connsiteY118" fmla="*/ 320544 h 598716"/>
              <a:gd name="connsiteX119" fmla="*/ 54450 w 599135"/>
              <a:gd name="connsiteY119" fmla="*/ 320544 h 598716"/>
              <a:gd name="connsiteX120" fmla="*/ 45449 w 599135"/>
              <a:gd name="connsiteY120" fmla="*/ 311190 h 598716"/>
              <a:gd name="connsiteX121" fmla="*/ 54450 w 599135"/>
              <a:gd name="connsiteY121" fmla="*/ 302196 h 598716"/>
              <a:gd name="connsiteX122" fmla="*/ 63812 w 599135"/>
              <a:gd name="connsiteY122" fmla="*/ 302196 h 598716"/>
              <a:gd name="connsiteX123" fmla="*/ 63812 w 599135"/>
              <a:gd name="connsiteY123" fmla="*/ 251830 h 598716"/>
              <a:gd name="connsiteX124" fmla="*/ 63812 w 599135"/>
              <a:gd name="connsiteY124" fmla="*/ 251110 h 598716"/>
              <a:gd name="connsiteX125" fmla="*/ 64172 w 599135"/>
              <a:gd name="connsiteY125" fmla="*/ 248952 h 598716"/>
              <a:gd name="connsiteX126" fmla="*/ 64892 w 599135"/>
              <a:gd name="connsiteY126" fmla="*/ 247873 h 598716"/>
              <a:gd name="connsiteX127" fmla="*/ 65972 w 599135"/>
              <a:gd name="connsiteY127" fmla="*/ 245714 h 598716"/>
              <a:gd name="connsiteX128" fmla="*/ 66332 w 599135"/>
              <a:gd name="connsiteY128" fmla="*/ 245354 h 598716"/>
              <a:gd name="connsiteX129" fmla="*/ 69213 w 599135"/>
              <a:gd name="connsiteY129" fmla="*/ 243555 h 598716"/>
              <a:gd name="connsiteX130" fmla="*/ 69213 w 599135"/>
              <a:gd name="connsiteY130" fmla="*/ 243196 h 598716"/>
              <a:gd name="connsiteX131" fmla="*/ 221159 w 599135"/>
              <a:gd name="connsiteY131" fmla="*/ 175921 h 598716"/>
              <a:gd name="connsiteX132" fmla="*/ 233761 w 599135"/>
              <a:gd name="connsiteY132" fmla="*/ 88140 h 598716"/>
              <a:gd name="connsiteX133" fmla="*/ 81815 w 599135"/>
              <a:gd name="connsiteY133" fmla="*/ 88140 h 598716"/>
              <a:gd name="connsiteX134" fmla="*/ 81815 w 599135"/>
              <a:gd name="connsiteY134" fmla="*/ 129512 h 598716"/>
              <a:gd name="connsiteX135" fmla="*/ 90817 w 599135"/>
              <a:gd name="connsiteY135" fmla="*/ 129512 h 598716"/>
              <a:gd name="connsiteX136" fmla="*/ 100178 w 599135"/>
              <a:gd name="connsiteY136" fmla="*/ 138506 h 598716"/>
              <a:gd name="connsiteX137" fmla="*/ 90817 w 599135"/>
              <a:gd name="connsiteY137" fmla="*/ 147500 h 598716"/>
              <a:gd name="connsiteX138" fmla="*/ 81815 w 599135"/>
              <a:gd name="connsiteY138" fmla="*/ 147500 h 598716"/>
              <a:gd name="connsiteX139" fmla="*/ 81815 w 599135"/>
              <a:gd name="connsiteY139" fmla="*/ 153976 h 598716"/>
              <a:gd name="connsiteX140" fmla="*/ 72814 w 599135"/>
              <a:gd name="connsiteY140" fmla="*/ 162970 h 598716"/>
              <a:gd name="connsiteX141" fmla="*/ 63812 w 599135"/>
              <a:gd name="connsiteY141" fmla="*/ 153976 h 598716"/>
              <a:gd name="connsiteX142" fmla="*/ 63812 w 599135"/>
              <a:gd name="connsiteY142" fmla="*/ 147500 h 598716"/>
              <a:gd name="connsiteX143" fmla="*/ 54450 w 599135"/>
              <a:gd name="connsiteY143" fmla="*/ 147500 h 598716"/>
              <a:gd name="connsiteX144" fmla="*/ 45449 w 599135"/>
              <a:gd name="connsiteY144" fmla="*/ 138506 h 598716"/>
              <a:gd name="connsiteX145" fmla="*/ 54450 w 599135"/>
              <a:gd name="connsiteY145" fmla="*/ 129512 h 598716"/>
              <a:gd name="connsiteX146" fmla="*/ 63812 w 599135"/>
              <a:gd name="connsiteY146" fmla="*/ 129512 h 598716"/>
              <a:gd name="connsiteX147" fmla="*/ 63812 w 599135"/>
              <a:gd name="connsiteY147" fmla="*/ 78787 h 598716"/>
              <a:gd name="connsiteX148" fmla="*/ 63812 w 599135"/>
              <a:gd name="connsiteY148" fmla="*/ 78427 h 598716"/>
              <a:gd name="connsiteX149" fmla="*/ 64172 w 599135"/>
              <a:gd name="connsiteY149" fmla="*/ 76268 h 598716"/>
              <a:gd name="connsiteX150" fmla="*/ 64892 w 599135"/>
              <a:gd name="connsiteY150" fmla="*/ 74829 h 598716"/>
              <a:gd name="connsiteX151" fmla="*/ 65612 w 599135"/>
              <a:gd name="connsiteY151" fmla="*/ 73390 h 598716"/>
              <a:gd name="connsiteX152" fmla="*/ 66693 w 599135"/>
              <a:gd name="connsiteY152" fmla="*/ 72311 h 598716"/>
              <a:gd name="connsiteX153" fmla="*/ 68493 w 599135"/>
              <a:gd name="connsiteY153" fmla="*/ 71232 h 598716"/>
              <a:gd name="connsiteX154" fmla="*/ 69213 w 599135"/>
              <a:gd name="connsiteY154" fmla="*/ 70512 h 598716"/>
              <a:gd name="connsiteX155" fmla="*/ 69573 w 599135"/>
              <a:gd name="connsiteY155" fmla="*/ 70512 h 598716"/>
              <a:gd name="connsiteX156" fmla="*/ 251044 w 599135"/>
              <a:gd name="connsiteY156" fmla="*/ 719 h 598716"/>
              <a:gd name="connsiteX157" fmla="*/ 254285 w 599135"/>
              <a:gd name="connsiteY157" fmla="*/ 0 h 59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</a:cxnLst>
            <a:rect l="l" t="t" r="r" b="b"/>
            <a:pathLst>
              <a:path w="599135" h="598716">
                <a:moveTo>
                  <a:pt x="326098" y="346651"/>
                </a:moveTo>
                <a:cubicBezTo>
                  <a:pt x="330778" y="344488"/>
                  <a:pt x="336177" y="346291"/>
                  <a:pt x="338337" y="350977"/>
                </a:cubicBezTo>
                <a:cubicBezTo>
                  <a:pt x="340497" y="355664"/>
                  <a:pt x="338697" y="361071"/>
                  <a:pt x="334018" y="363235"/>
                </a:cubicBezTo>
                <a:lnTo>
                  <a:pt x="259862" y="398564"/>
                </a:lnTo>
                <a:lnTo>
                  <a:pt x="352016" y="444709"/>
                </a:lnTo>
                <a:cubicBezTo>
                  <a:pt x="355256" y="446151"/>
                  <a:pt x="357416" y="449396"/>
                  <a:pt x="357416" y="453001"/>
                </a:cubicBezTo>
                <a:cubicBezTo>
                  <a:pt x="357416" y="456606"/>
                  <a:pt x="355256" y="459851"/>
                  <a:pt x="352016" y="460932"/>
                </a:cubicBezTo>
                <a:lnTo>
                  <a:pt x="213065" y="524382"/>
                </a:lnTo>
                <a:cubicBezTo>
                  <a:pt x="211985" y="525103"/>
                  <a:pt x="210905" y="525103"/>
                  <a:pt x="209465" y="525103"/>
                </a:cubicBezTo>
                <a:cubicBezTo>
                  <a:pt x="205866" y="525103"/>
                  <a:pt x="202626" y="522940"/>
                  <a:pt x="201186" y="519695"/>
                </a:cubicBezTo>
                <a:cubicBezTo>
                  <a:pt x="199026" y="515008"/>
                  <a:pt x="200826" y="509961"/>
                  <a:pt x="205506" y="507798"/>
                </a:cubicBezTo>
                <a:lnTo>
                  <a:pt x="327178" y="452280"/>
                </a:lnTo>
                <a:lnTo>
                  <a:pt x="235384" y="406135"/>
                </a:lnTo>
                <a:cubicBezTo>
                  <a:pt x="232144" y="405053"/>
                  <a:pt x="229984" y="401809"/>
                  <a:pt x="229984" y="398204"/>
                </a:cubicBezTo>
                <a:cubicBezTo>
                  <a:pt x="230344" y="394599"/>
                  <a:pt x="232504" y="391354"/>
                  <a:pt x="235384" y="389912"/>
                </a:cubicBezTo>
                <a:close/>
                <a:moveTo>
                  <a:pt x="214678" y="336013"/>
                </a:moveTo>
                <a:lnTo>
                  <a:pt x="123942" y="550069"/>
                </a:lnTo>
                <a:cubicBezTo>
                  <a:pt x="235202" y="530282"/>
                  <a:pt x="364464" y="530282"/>
                  <a:pt x="475363" y="550069"/>
                </a:cubicBezTo>
                <a:lnTo>
                  <a:pt x="384627" y="336013"/>
                </a:lnTo>
                <a:close/>
                <a:moveTo>
                  <a:pt x="227640" y="260824"/>
                </a:moveTo>
                <a:lnTo>
                  <a:pt x="219359" y="317665"/>
                </a:lnTo>
                <a:lnTo>
                  <a:pt x="379946" y="317665"/>
                </a:lnTo>
                <a:lnTo>
                  <a:pt x="371665" y="260824"/>
                </a:lnTo>
                <a:close/>
                <a:moveTo>
                  <a:pt x="381026" y="196787"/>
                </a:moveTo>
                <a:lnTo>
                  <a:pt x="387508" y="242836"/>
                </a:lnTo>
                <a:lnTo>
                  <a:pt x="484004" y="242836"/>
                </a:lnTo>
                <a:close/>
                <a:moveTo>
                  <a:pt x="218279" y="196787"/>
                </a:moveTo>
                <a:lnTo>
                  <a:pt x="115661" y="242836"/>
                </a:lnTo>
                <a:lnTo>
                  <a:pt x="211797" y="242836"/>
                </a:lnTo>
                <a:close/>
                <a:moveTo>
                  <a:pt x="237362" y="191031"/>
                </a:moveTo>
                <a:lnTo>
                  <a:pt x="230161" y="242836"/>
                </a:lnTo>
                <a:lnTo>
                  <a:pt x="369144" y="242836"/>
                </a:lnTo>
                <a:lnTo>
                  <a:pt x="361943" y="191031"/>
                </a:lnTo>
                <a:close/>
                <a:moveTo>
                  <a:pt x="252124" y="88140"/>
                </a:moveTo>
                <a:lnTo>
                  <a:pt x="239882" y="172683"/>
                </a:lnTo>
                <a:lnTo>
                  <a:pt x="359423" y="172683"/>
                </a:lnTo>
                <a:lnTo>
                  <a:pt x="346821" y="88140"/>
                </a:lnTo>
                <a:close/>
                <a:moveTo>
                  <a:pt x="356182" y="23024"/>
                </a:moveTo>
                <a:lnTo>
                  <a:pt x="363023" y="69793"/>
                </a:lnTo>
                <a:lnTo>
                  <a:pt x="477883" y="69793"/>
                </a:lnTo>
                <a:close/>
                <a:moveTo>
                  <a:pt x="243123" y="23024"/>
                </a:moveTo>
                <a:lnTo>
                  <a:pt x="121422" y="69793"/>
                </a:lnTo>
                <a:lnTo>
                  <a:pt x="236282" y="69793"/>
                </a:lnTo>
                <a:close/>
                <a:moveTo>
                  <a:pt x="262206" y="17988"/>
                </a:moveTo>
                <a:lnTo>
                  <a:pt x="254645" y="69793"/>
                </a:lnTo>
                <a:lnTo>
                  <a:pt x="344660" y="69793"/>
                </a:lnTo>
                <a:lnTo>
                  <a:pt x="337099" y="17988"/>
                </a:lnTo>
                <a:close/>
                <a:moveTo>
                  <a:pt x="254285" y="0"/>
                </a:moveTo>
                <a:lnTo>
                  <a:pt x="345020" y="0"/>
                </a:lnTo>
                <a:cubicBezTo>
                  <a:pt x="346100" y="0"/>
                  <a:pt x="347181" y="0"/>
                  <a:pt x="348261" y="719"/>
                </a:cubicBezTo>
                <a:lnTo>
                  <a:pt x="530092" y="70512"/>
                </a:lnTo>
                <a:cubicBezTo>
                  <a:pt x="530452" y="70872"/>
                  <a:pt x="530812" y="70872"/>
                  <a:pt x="531172" y="71232"/>
                </a:cubicBezTo>
                <a:cubicBezTo>
                  <a:pt x="531532" y="71592"/>
                  <a:pt x="532252" y="71592"/>
                  <a:pt x="532973" y="72311"/>
                </a:cubicBezTo>
                <a:cubicBezTo>
                  <a:pt x="532973" y="72671"/>
                  <a:pt x="533333" y="73031"/>
                  <a:pt x="533693" y="73390"/>
                </a:cubicBezTo>
                <a:cubicBezTo>
                  <a:pt x="534053" y="73750"/>
                  <a:pt x="534413" y="74470"/>
                  <a:pt x="534773" y="74829"/>
                </a:cubicBezTo>
                <a:cubicBezTo>
                  <a:pt x="535133" y="75189"/>
                  <a:pt x="535133" y="75909"/>
                  <a:pt x="535133" y="76268"/>
                </a:cubicBezTo>
                <a:cubicBezTo>
                  <a:pt x="535493" y="76988"/>
                  <a:pt x="535493" y="77348"/>
                  <a:pt x="535493" y="78427"/>
                </a:cubicBezTo>
                <a:lnTo>
                  <a:pt x="535853" y="78787"/>
                </a:lnTo>
                <a:lnTo>
                  <a:pt x="535853" y="129512"/>
                </a:lnTo>
                <a:lnTo>
                  <a:pt x="544855" y="129512"/>
                </a:lnTo>
                <a:cubicBezTo>
                  <a:pt x="549895" y="129512"/>
                  <a:pt x="553856" y="133470"/>
                  <a:pt x="553856" y="138506"/>
                </a:cubicBezTo>
                <a:cubicBezTo>
                  <a:pt x="553856" y="143543"/>
                  <a:pt x="549895" y="147500"/>
                  <a:pt x="544855" y="147500"/>
                </a:cubicBezTo>
                <a:lnTo>
                  <a:pt x="535853" y="147500"/>
                </a:lnTo>
                <a:lnTo>
                  <a:pt x="535853" y="153976"/>
                </a:lnTo>
                <a:cubicBezTo>
                  <a:pt x="535853" y="159013"/>
                  <a:pt x="531532" y="162970"/>
                  <a:pt x="526852" y="162970"/>
                </a:cubicBezTo>
                <a:cubicBezTo>
                  <a:pt x="521811" y="162970"/>
                  <a:pt x="517490" y="159013"/>
                  <a:pt x="517490" y="153976"/>
                </a:cubicBezTo>
                <a:lnTo>
                  <a:pt x="517490" y="147500"/>
                </a:lnTo>
                <a:lnTo>
                  <a:pt x="508488" y="147500"/>
                </a:lnTo>
                <a:cubicBezTo>
                  <a:pt x="503447" y="147500"/>
                  <a:pt x="499487" y="143543"/>
                  <a:pt x="499487" y="138506"/>
                </a:cubicBezTo>
                <a:cubicBezTo>
                  <a:pt x="499487" y="133470"/>
                  <a:pt x="503447" y="129512"/>
                  <a:pt x="508488" y="129512"/>
                </a:cubicBezTo>
                <a:lnTo>
                  <a:pt x="517490" y="129512"/>
                </a:lnTo>
                <a:lnTo>
                  <a:pt x="517490" y="88140"/>
                </a:lnTo>
                <a:lnTo>
                  <a:pt x="365544" y="88140"/>
                </a:lnTo>
                <a:lnTo>
                  <a:pt x="377786" y="175921"/>
                </a:lnTo>
                <a:lnTo>
                  <a:pt x="530092" y="243196"/>
                </a:lnTo>
                <a:lnTo>
                  <a:pt x="530452" y="243555"/>
                </a:lnTo>
                <a:cubicBezTo>
                  <a:pt x="531532" y="243915"/>
                  <a:pt x="532252" y="244635"/>
                  <a:pt x="532973" y="245354"/>
                </a:cubicBezTo>
                <a:cubicBezTo>
                  <a:pt x="532973" y="245354"/>
                  <a:pt x="533333" y="245714"/>
                  <a:pt x="533693" y="245714"/>
                </a:cubicBezTo>
                <a:cubicBezTo>
                  <a:pt x="534053" y="246434"/>
                  <a:pt x="534773" y="247153"/>
                  <a:pt x="534773" y="247873"/>
                </a:cubicBezTo>
                <a:cubicBezTo>
                  <a:pt x="535133" y="248592"/>
                  <a:pt x="535133" y="248592"/>
                  <a:pt x="535133" y="248952"/>
                </a:cubicBezTo>
                <a:cubicBezTo>
                  <a:pt x="535493" y="249671"/>
                  <a:pt x="535493" y="250391"/>
                  <a:pt x="535493" y="251110"/>
                </a:cubicBezTo>
                <a:cubicBezTo>
                  <a:pt x="535493" y="251470"/>
                  <a:pt x="535853" y="251470"/>
                  <a:pt x="535853" y="251830"/>
                </a:cubicBezTo>
                <a:lnTo>
                  <a:pt x="535853" y="302196"/>
                </a:lnTo>
                <a:lnTo>
                  <a:pt x="544855" y="302196"/>
                </a:lnTo>
                <a:cubicBezTo>
                  <a:pt x="549895" y="302196"/>
                  <a:pt x="553856" y="306513"/>
                  <a:pt x="553856" y="311190"/>
                </a:cubicBezTo>
                <a:cubicBezTo>
                  <a:pt x="553856" y="316226"/>
                  <a:pt x="549895" y="320544"/>
                  <a:pt x="544855" y="320544"/>
                </a:cubicBezTo>
                <a:lnTo>
                  <a:pt x="535853" y="320544"/>
                </a:lnTo>
                <a:lnTo>
                  <a:pt x="535853" y="326659"/>
                </a:lnTo>
                <a:cubicBezTo>
                  <a:pt x="535853" y="332056"/>
                  <a:pt x="531532" y="336013"/>
                  <a:pt x="526852" y="336013"/>
                </a:cubicBezTo>
                <a:cubicBezTo>
                  <a:pt x="521811" y="336013"/>
                  <a:pt x="517490" y="332056"/>
                  <a:pt x="517490" y="326659"/>
                </a:cubicBezTo>
                <a:lnTo>
                  <a:pt x="517490" y="320544"/>
                </a:lnTo>
                <a:lnTo>
                  <a:pt x="508488" y="320544"/>
                </a:lnTo>
                <a:cubicBezTo>
                  <a:pt x="503447" y="320544"/>
                  <a:pt x="499487" y="316226"/>
                  <a:pt x="499487" y="311190"/>
                </a:cubicBezTo>
                <a:cubicBezTo>
                  <a:pt x="499487" y="306513"/>
                  <a:pt x="503447" y="302196"/>
                  <a:pt x="508488" y="302196"/>
                </a:cubicBezTo>
                <a:lnTo>
                  <a:pt x="517490" y="302196"/>
                </a:lnTo>
                <a:lnTo>
                  <a:pt x="517490" y="260824"/>
                </a:lnTo>
                <a:lnTo>
                  <a:pt x="390028" y="260824"/>
                </a:lnTo>
                <a:lnTo>
                  <a:pt x="399390" y="324141"/>
                </a:lnTo>
                <a:lnTo>
                  <a:pt x="496966" y="554026"/>
                </a:lnTo>
                <a:cubicBezTo>
                  <a:pt x="531532" y="561221"/>
                  <a:pt x="564298" y="569856"/>
                  <a:pt x="593463" y="581008"/>
                </a:cubicBezTo>
                <a:cubicBezTo>
                  <a:pt x="598144" y="582807"/>
                  <a:pt x="600304" y="588203"/>
                  <a:pt x="598504" y="592880"/>
                </a:cubicBezTo>
                <a:cubicBezTo>
                  <a:pt x="597064" y="596478"/>
                  <a:pt x="593823" y="598636"/>
                  <a:pt x="590222" y="598636"/>
                </a:cubicBezTo>
                <a:cubicBezTo>
                  <a:pt x="589142" y="598636"/>
                  <a:pt x="587702" y="598636"/>
                  <a:pt x="586622" y="598276"/>
                </a:cubicBezTo>
                <a:cubicBezTo>
                  <a:pt x="428555" y="538197"/>
                  <a:pt x="170750" y="538197"/>
                  <a:pt x="12323" y="598276"/>
                </a:cubicBezTo>
                <a:cubicBezTo>
                  <a:pt x="7642" y="599715"/>
                  <a:pt x="2241" y="597557"/>
                  <a:pt x="441" y="592880"/>
                </a:cubicBezTo>
                <a:cubicBezTo>
                  <a:pt x="-999" y="588203"/>
                  <a:pt x="1161" y="582807"/>
                  <a:pt x="5842" y="581008"/>
                </a:cubicBezTo>
                <a:cubicBezTo>
                  <a:pt x="35367" y="569856"/>
                  <a:pt x="67773" y="561221"/>
                  <a:pt x="102339" y="554026"/>
                </a:cubicBezTo>
                <a:lnTo>
                  <a:pt x="199915" y="324501"/>
                </a:lnTo>
                <a:lnTo>
                  <a:pt x="209277" y="260824"/>
                </a:lnTo>
                <a:lnTo>
                  <a:pt x="81815" y="260824"/>
                </a:lnTo>
                <a:lnTo>
                  <a:pt x="81815" y="302196"/>
                </a:lnTo>
                <a:lnTo>
                  <a:pt x="90817" y="302196"/>
                </a:lnTo>
                <a:cubicBezTo>
                  <a:pt x="95858" y="302196"/>
                  <a:pt x="100178" y="306513"/>
                  <a:pt x="100178" y="311190"/>
                </a:cubicBezTo>
                <a:cubicBezTo>
                  <a:pt x="100178" y="316226"/>
                  <a:pt x="95858" y="320544"/>
                  <a:pt x="90817" y="320544"/>
                </a:cubicBezTo>
                <a:lnTo>
                  <a:pt x="81815" y="320544"/>
                </a:lnTo>
                <a:lnTo>
                  <a:pt x="81815" y="326659"/>
                </a:lnTo>
                <a:cubicBezTo>
                  <a:pt x="81815" y="332056"/>
                  <a:pt x="77854" y="336013"/>
                  <a:pt x="72814" y="336013"/>
                </a:cubicBezTo>
                <a:cubicBezTo>
                  <a:pt x="67773" y="336013"/>
                  <a:pt x="63812" y="332056"/>
                  <a:pt x="63812" y="326659"/>
                </a:cubicBezTo>
                <a:lnTo>
                  <a:pt x="63812" y="320544"/>
                </a:lnTo>
                <a:lnTo>
                  <a:pt x="54450" y="320544"/>
                </a:lnTo>
                <a:cubicBezTo>
                  <a:pt x="49770" y="320544"/>
                  <a:pt x="45449" y="316226"/>
                  <a:pt x="45449" y="311190"/>
                </a:cubicBezTo>
                <a:cubicBezTo>
                  <a:pt x="45449" y="306513"/>
                  <a:pt x="49770" y="302196"/>
                  <a:pt x="54450" y="302196"/>
                </a:cubicBezTo>
                <a:lnTo>
                  <a:pt x="63812" y="302196"/>
                </a:lnTo>
                <a:lnTo>
                  <a:pt x="63812" y="251830"/>
                </a:lnTo>
                <a:cubicBezTo>
                  <a:pt x="63812" y="251470"/>
                  <a:pt x="63812" y="251470"/>
                  <a:pt x="63812" y="251110"/>
                </a:cubicBezTo>
                <a:cubicBezTo>
                  <a:pt x="63812" y="250391"/>
                  <a:pt x="64172" y="249671"/>
                  <a:pt x="64172" y="248952"/>
                </a:cubicBezTo>
                <a:cubicBezTo>
                  <a:pt x="64172" y="248592"/>
                  <a:pt x="64532" y="248592"/>
                  <a:pt x="64892" y="247873"/>
                </a:cubicBezTo>
                <a:cubicBezTo>
                  <a:pt x="64892" y="247153"/>
                  <a:pt x="65612" y="246434"/>
                  <a:pt x="65972" y="245714"/>
                </a:cubicBezTo>
                <a:cubicBezTo>
                  <a:pt x="65972" y="245714"/>
                  <a:pt x="65972" y="245354"/>
                  <a:pt x="66332" y="245354"/>
                </a:cubicBezTo>
                <a:cubicBezTo>
                  <a:pt x="67413" y="244635"/>
                  <a:pt x="68133" y="243915"/>
                  <a:pt x="69213" y="243555"/>
                </a:cubicBezTo>
                <a:lnTo>
                  <a:pt x="69213" y="243196"/>
                </a:lnTo>
                <a:lnTo>
                  <a:pt x="221159" y="175921"/>
                </a:lnTo>
                <a:lnTo>
                  <a:pt x="233761" y="88140"/>
                </a:lnTo>
                <a:lnTo>
                  <a:pt x="81815" y="88140"/>
                </a:lnTo>
                <a:lnTo>
                  <a:pt x="81815" y="129512"/>
                </a:lnTo>
                <a:lnTo>
                  <a:pt x="90817" y="129512"/>
                </a:lnTo>
                <a:cubicBezTo>
                  <a:pt x="95858" y="129512"/>
                  <a:pt x="100178" y="133470"/>
                  <a:pt x="100178" y="138506"/>
                </a:cubicBezTo>
                <a:cubicBezTo>
                  <a:pt x="100178" y="143543"/>
                  <a:pt x="95858" y="147500"/>
                  <a:pt x="90817" y="147500"/>
                </a:cubicBezTo>
                <a:lnTo>
                  <a:pt x="81815" y="147500"/>
                </a:lnTo>
                <a:lnTo>
                  <a:pt x="81815" y="153976"/>
                </a:lnTo>
                <a:cubicBezTo>
                  <a:pt x="81815" y="159013"/>
                  <a:pt x="77854" y="162970"/>
                  <a:pt x="72814" y="162970"/>
                </a:cubicBezTo>
                <a:cubicBezTo>
                  <a:pt x="67773" y="162970"/>
                  <a:pt x="63812" y="159013"/>
                  <a:pt x="63812" y="153976"/>
                </a:cubicBezTo>
                <a:lnTo>
                  <a:pt x="63812" y="147500"/>
                </a:lnTo>
                <a:lnTo>
                  <a:pt x="54450" y="147500"/>
                </a:lnTo>
                <a:cubicBezTo>
                  <a:pt x="49770" y="147500"/>
                  <a:pt x="45449" y="143543"/>
                  <a:pt x="45449" y="138506"/>
                </a:cubicBezTo>
                <a:cubicBezTo>
                  <a:pt x="45449" y="133470"/>
                  <a:pt x="49770" y="129512"/>
                  <a:pt x="54450" y="129512"/>
                </a:cubicBezTo>
                <a:lnTo>
                  <a:pt x="63812" y="129512"/>
                </a:lnTo>
                <a:lnTo>
                  <a:pt x="63812" y="78787"/>
                </a:lnTo>
                <a:lnTo>
                  <a:pt x="63812" y="78427"/>
                </a:lnTo>
                <a:cubicBezTo>
                  <a:pt x="63812" y="77348"/>
                  <a:pt x="64172" y="76988"/>
                  <a:pt x="64172" y="76268"/>
                </a:cubicBezTo>
                <a:cubicBezTo>
                  <a:pt x="64532" y="75909"/>
                  <a:pt x="64532" y="75189"/>
                  <a:pt x="64892" y="74829"/>
                </a:cubicBezTo>
                <a:cubicBezTo>
                  <a:pt x="64892" y="74470"/>
                  <a:pt x="65252" y="73750"/>
                  <a:pt x="65612" y="73390"/>
                </a:cubicBezTo>
                <a:cubicBezTo>
                  <a:pt x="65972" y="73031"/>
                  <a:pt x="66332" y="72671"/>
                  <a:pt x="66693" y="72311"/>
                </a:cubicBezTo>
                <a:cubicBezTo>
                  <a:pt x="67413" y="71592"/>
                  <a:pt x="67773" y="71592"/>
                  <a:pt x="68493" y="71232"/>
                </a:cubicBezTo>
                <a:cubicBezTo>
                  <a:pt x="68853" y="70872"/>
                  <a:pt x="69213" y="70872"/>
                  <a:pt x="69213" y="70512"/>
                </a:cubicBezTo>
                <a:lnTo>
                  <a:pt x="69573" y="70512"/>
                </a:lnTo>
                <a:lnTo>
                  <a:pt x="251044" y="719"/>
                </a:lnTo>
                <a:cubicBezTo>
                  <a:pt x="252124" y="0"/>
                  <a:pt x="253205" y="0"/>
                  <a:pt x="25428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xmlns="" id="{72DAF551-12D2-A84C-AD49-68C9FFE6E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032" y="4132854"/>
            <a:ext cx="543738" cy="510490"/>
          </a:xfrm>
          <a:custGeom>
            <a:avLst/>
            <a:gdLst>
              <a:gd name="connsiteX0" fmla="*/ 46037 w 599370"/>
              <a:gd name="connsiteY0" fmla="*/ 487363 h 562720"/>
              <a:gd name="connsiteX1" fmla="*/ 55196 w 599370"/>
              <a:gd name="connsiteY1" fmla="*/ 496349 h 562720"/>
              <a:gd name="connsiteX2" fmla="*/ 46037 w 599370"/>
              <a:gd name="connsiteY2" fmla="*/ 506054 h 562720"/>
              <a:gd name="connsiteX3" fmla="*/ 36512 w 599370"/>
              <a:gd name="connsiteY3" fmla="*/ 496349 h 562720"/>
              <a:gd name="connsiteX4" fmla="*/ 46037 w 599370"/>
              <a:gd name="connsiteY4" fmla="*/ 487363 h 562720"/>
              <a:gd name="connsiteX5" fmla="*/ 494793 w 599370"/>
              <a:gd name="connsiteY5" fmla="*/ 402055 h 562720"/>
              <a:gd name="connsiteX6" fmla="*/ 457396 w 599370"/>
              <a:gd name="connsiteY6" fmla="*/ 413582 h 562720"/>
              <a:gd name="connsiteX7" fmla="*/ 394109 w 599370"/>
              <a:gd name="connsiteY7" fmla="*/ 434116 h 562720"/>
              <a:gd name="connsiteX8" fmla="*/ 395907 w 599370"/>
              <a:gd name="connsiteY8" fmla="*/ 454649 h 562720"/>
              <a:gd name="connsiteX9" fmla="*/ 394468 w 599370"/>
              <a:gd name="connsiteY9" fmla="*/ 461494 h 562720"/>
              <a:gd name="connsiteX10" fmla="*/ 492276 w 599370"/>
              <a:gd name="connsiteY10" fmla="*/ 427992 h 562720"/>
              <a:gd name="connsiteX11" fmla="*/ 510615 w 599370"/>
              <a:gd name="connsiteY11" fmla="*/ 420427 h 562720"/>
              <a:gd name="connsiteX12" fmla="*/ 507019 w 599370"/>
              <a:gd name="connsiteY12" fmla="*/ 407098 h 562720"/>
              <a:gd name="connsiteX13" fmla="*/ 494793 w 599370"/>
              <a:gd name="connsiteY13" fmla="*/ 402055 h 562720"/>
              <a:gd name="connsiteX14" fmla="*/ 116507 w 599370"/>
              <a:gd name="connsiteY14" fmla="*/ 385844 h 562720"/>
              <a:gd name="connsiteX15" fmla="*/ 101044 w 599370"/>
              <a:gd name="connsiteY15" fmla="*/ 392328 h 562720"/>
              <a:gd name="connsiteX16" fmla="*/ 93853 w 599370"/>
              <a:gd name="connsiteY16" fmla="*/ 408899 h 562720"/>
              <a:gd name="connsiteX17" fmla="*/ 93133 w 599370"/>
              <a:gd name="connsiteY17" fmla="*/ 502561 h 562720"/>
              <a:gd name="connsiteX18" fmla="*/ 110394 w 599370"/>
              <a:gd name="connsiteY18" fmla="*/ 525256 h 562720"/>
              <a:gd name="connsiteX19" fmla="*/ 526437 w 599370"/>
              <a:gd name="connsiteY19" fmla="*/ 458251 h 562720"/>
              <a:gd name="connsiteX20" fmla="*/ 539742 w 599370"/>
              <a:gd name="connsiteY20" fmla="*/ 440960 h 562720"/>
              <a:gd name="connsiteX21" fmla="*/ 535787 w 599370"/>
              <a:gd name="connsiteY21" fmla="*/ 433395 h 562720"/>
              <a:gd name="connsiteX22" fmla="*/ 499468 w 599370"/>
              <a:gd name="connsiteY22" fmla="*/ 444562 h 562720"/>
              <a:gd name="connsiteX23" fmla="*/ 367859 w 599370"/>
              <a:gd name="connsiteY23" fmla="*/ 485629 h 562720"/>
              <a:gd name="connsiteX24" fmla="*/ 311403 w 599370"/>
              <a:gd name="connsiteY24" fmla="*/ 493555 h 562720"/>
              <a:gd name="connsiteX25" fmla="*/ 234811 w 599370"/>
              <a:gd name="connsiteY25" fmla="*/ 487431 h 562720"/>
              <a:gd name="connsiteX26" fmla="*/ 226900 w 599370"/>
              <a:gd name="connsiteY26" fmla="*/ 477344 h 562720"/>
              <a:gd name="connsiteX27" fmla="*/ 237328 w 599370"/>
              <a:gd name="connsiteY27" fmla="*/ 469419 h 562720"/>
              <a:gd name="connsiteX28" fmla="*/ 362465 w 599370"/>
              <a:gd name="connsiteY28" fmla="*/ 468698 h 562720"/>
              <a:gd name="connsiteX29" fmla="*/ 362825 w 599370"/>
              <a:gd name="connsiteY29" fmla="*/ 468338 h 562720"/>
              <a:gd name="connsiteX30" fmla="*/ 377568 w 599370"/>
              <a:gd name="connsiteY30" fmla="*/ 453208 h 562720"/>
              <a:gd name="connsiteX31" fmla="*/ 372174 w 599370"/>
              <a:gd name="connsiteY31" fmla="*/ 431594 h 562720"/>
              <a:gd name="connsiteX32" fmla="*/ 356712 w 599370"/>
              <a:gd name="connsiteY32" fmla="*/ 425830 h 562720"/>
              <a:gd name="connsiteX33" fmla="*/ 242722 w 599370"/>
              <a:gd name="connsiteY33" fmla="*/ 407458 h 562720"/>
              <a:gd name="connsiteX34" fmla="*/ 117226 w 599370"/>
              <a:gd name="connsiteY34" fmla="*/ 385844 h 562720"/>
              <a:gd name="connsiteX35" fmla="*/ 116507 w 599370"/>
              <a:gd name="connsiteY35" fmla="*/ 385844 h 562720"/>
              <a:gd name="connsiteX36" fmla="*/ 21575 w 599370"/>
              <a:gd name="connsiteY36" fmla="*/ 385844 h 562720"/>
              <a:gd name="connsiteX37" fmla="*/ 17979 w 599370"/>
              <a:gd name="connsiteY37" fmla="*/ 389086 h 562720"/>
              <a:gd name="connsiteX38" fmla="*/ 17979 w 599370"/>
              <a:gd name="connsiteY38" fmla="*/ 522374 h 562720"/>
              <a:gd name="connsiteX39" fmla="*/ 21575 w 599370"/>
              <a:gd name="connsiteY39" fmla="*/ 525616 h 562720"/>
              <a:gd name="connsiteX40" fmla="*/ 71558 w 599370"/>
              <a:gd name="connsiteY40" fmla="*/ 525616 h 562720"/>
              <a:gd name="connsiteX41" fmla="*/ 75154 w 599370"/>
              <a:gd name="connsiteY41" fmla="*/ 522374 h 562720"/>
              <a:gd name="connsiteX42" fmla="*/ 75154 w 599370"/>
              <a:gd name="connsiteY42" fmla="*/ 389086 h 562720"/>
              <a:gd name="connsiteX43" fmla="*/ 71558 w 599370"/>
              <a:gd name="connsiteY43" fmla="*/ 385844 h 562720"/>
              <a:gd name="connsiteX44" fmla="*/ 424674 w 599370"/>
              <a:gd name="connsiteY44" fmla="*/ 348019 h 562720"/>
              <a:gd name="connsiteX45" fmla="*/ 408852 w 599370"/>
              <a:gd name="connsiteY45" fmla="*/ 363870 h 562720"/>
              <a:gd name="connsiteX46" fmla="*/ 424674 w 599370"/>
              <a:gd name="connsiteY46" fmla="*/ 379720 h 562720"/>
              <a:gd name="connsiteX47" fmla="*/ 457396 w 599370"/>
              <a:gd name="connsiteY47" fmla="*/ 379720 h 562720"/>
              <a:gd name="connsiteX48" fmla="*/ 485085 w 599370"/>
              <a:gd name="connsiteY48" fmla="*/ 348019 h 562720"/>
              <a:gd name="connsiteX49" fmla="*/ 590616 w 599370"/>
              <a:gd name="connsiteY49" fmla="*/ 260350 h 562720"/>
              <a:gd name="connsiteX50" fmla="*/ 599348 w 599370"/>
              <a:gd name="connsiteY50" fmla="*/ 270108 h 562720"/>
              <a:gd name="connsiteX51" fmla="*/ 566241 w 599370"/>
              <a:gd name="connsiteY51" fmla="*/ 380703 h 562720"/>
              <a:gd name="connsiteX52" fmla="*/ 558237 w 599370"/>
              <a:gd name="connsiteY52" fmla="*/ 385401 h 562720"/>
              <a:gd name="connsiteX53" fmla="*/ 553508 w 599370"/>
              <a:gd name="connsiteY53" fmla="*/ 384317 h 562720"/>
              <a:gd name="connsiteX54" fmla="*/ 550234 w 599370"/>
              <a:gd name="connsiteY54" fmla="*/ 371667 h 562720"/>
              <a:gd name="connsiteX55" fmla="*/ 581157 w 599370"/>
              <a:gd name="connsiteY55" fmla="*/ 269024 h 562720"/>
              <a:gd name="connsiteX56" fmla="*/ 590616 w 599370"/>
              <a:gd name="connsiteY56" fmla="*/ 260350 h 562720"/>
              <a:gd name="connsiteX57" fmla="*/ 415324 w 599370"/>
              <a:gd name="connsiteY57" fmla="*/ 198161 h 562720"/>
              <a:gd name="connsiteX58" fmla="*/ 399862 w 599370"/>
              <a:gd name="connsiteY58" fmla="*/ 214011 h 562720"/>
              <a:gd name="connsiteX59" fmla="*/ 415324 w 599370"/>
              <a:gd name="connsiteY59" fmla="*/ 229862 h 562720"/>
              <a:gd name="connsiteX60" fmla="*/ 469982 w 599370"/>
              <a:gd name="connsiteY60" fmla="*/ 229862 h 562720"/>
              <a:gd name="connsiteX61" fmla="*/ 478972 w 599370"/>
              <a:gd name="connsiteY61" fmla="*/ 238868 h 562720"/>
              <a:gd name="connsiteX62" fmla="*/ 469982 w 599370"/>
              <a:gd name="connsiteY62" fmla="*/ 247874 h 562720"/>
              <a:gd name="connsiteX63" fmla="*/ 454160 w 599370"/>
              <a:gd name="connsiteY63" fmla="*/ 263724 h 562720"/>
              <a:gd name="connsiteX64" fmla="*/ 469982 w 599370"/>
              <a:gd name="connsiteY64" fmla="*/ 279574 h 562720"/>
              <a:gd name="connsiteX65" fmla="*/ 511694 w 599370"/>
              <a:gd name="connsiteY65" fmla="*/ 279574 h 562720"/>
              <a:gd name="connsiteX66" fmla="*/ 513492 w 599370"/>
              <a:gd name="connsiteY66" fmla="*/ 253998 h 562720"/>
              <a:gd name="connsiteX67" fmla="*/ 512773 w 599370"/>
              <a:gd name="connsiteY67" fmla="*/ 239588 h 562720"/>
              <a:gd name="connsiteX68" fmla="*/ 504143 w 599370"/>
              <a:gd name="connsiteY68" fmla="*/ 198161 h 562720"/>
              <a:gd name="connsiteX69" fmla="*/ 119841 w 599370"/>
              <a:gd name="connsiteY69" fmla="*/ 155794 h 562720"/>
              <a:gd name="connsiteX70" fmla="*/ 124852 w 599370"/>
              <a:gd name="connsiteY70" fmla="*/ 167714 h 562720"/>
              <a:gd name="connsiteX71" fmla="*/ 108386 w 599370"/>
              <a:gd name="connsiteY71" fmla="*/ 254770 h 562720"/>
              <a:gd name="connsiteX72" fmla="*/ 118409 w 599370"/>
              <a:gd name="connsiteY72" fmla="*/ 322681 h 562720"/>
              <a:gd name="connsiteX73" fmla="*/ 112323 w 599370"/>
              <a:gd name="connsiteY73" fmla="*/ 334240 h 562720"/>
              <a:gd name="connsiteX74" fmla="*/ 109817 w 599370"/>
              <a:gd name="connsiteY74" fmla="*/ 334602 h 562720"/>
              <a:gd name="connsiteX75" fmla="*/ 101226 w 599370"/>
              <a:gd name="connsiteY75" fmla="*/ 328099 h 562720"/>
              <a:gd name="connsiteX76" fmla="*/ 90487 w 599370"/>
              <a:gd name="connsiteY76" fmla="*/ 254770 h 562720"/>
              <a:gd name="connsiteX77" fmla="*/ 108028 w 599370"/>
              <a:gd name="connsiteY77" fmla="*/ 160851 h 562720"/>
              <a:gd name="connsiteX78" fmla="*/ 119841 w 599370"/>
              <a:gd name="connsiteY78" fmla="*/ 155794 h 562720"/>
              <a:gd name="connsiteX79" fmla="*/ 213595 w 599370"/>
              <a:gd name="connsiteY79" fmla="*/ 148088 h 562720"/>
              <a:gd name="connsiteX80" fmla="*/ 188065 w 599370"/>
              <a:gd name="connsiteY80" fmla="*/ 192037 h 562720"/>
              <a:gd name="connsiteX81" fmla="*/ 176917 w 599370"/>
              <a:gd name="connsiteY81" fmla="*/ 239588 h 562720"/>
              <a:gd name="connsiteX82" fmla="*/ 176198 w 599370"/>
              <a:gd name="connsiteY82" fmla="*/ 253998 h 562720"/>
              <a:gd name="connsiteX83" fmla="*/ 179435 w 599370"/>
              <a:gd name="connsiteY83" fmla="*/ 287139 h 562720"/>
              <a:gd name="connsiteX84" fmla="*/ 193818 w 599370"/>
              <a:gd name="connsiteY84" fmla="*/ 330007 h 562720"/>
              <a:gd name="connsiteX85" fmla="*/ 339811 w 599370"/>
              <a:gd name="connsiteY85" fmla="*/ 330007 h 562720"/>
              <a:gd name="connsiteX86" fmla="*/ 355633 w 599370"/>
              <a:gd name="connsiteY86" fmla="*/ 313797 h 562720"/>
              <a:gd name="connsiteX87" fmla="*/ 339811 w 599370"/>
              <a:gd name="connsiteY87" fmla="*/ 298307 h 562720"/>
              <a:gd name="connsiteX88" fmla="*/ 226181 w 599370"/>
              <a:gd name="connsiteY88" fmla="*/ 297946 h 562720"/>
              <a:gd name="connsiteX89" fmla="*/ 217551 w 599370"/>
              <a:gd name="connsiteY89" fmla="*/ 288940 h 562720"/>
              <a:gd name="connsiteX90" fmla="*/ 226181 w 599370"/>
              <a:gd name="connsiteY90" fmla="*/ 279574 h 562720"/>
              <a:gd name="connsiteX91" fmla="*/ 242362 w 599370"/>
              <a:gd name="connsiteY91" fmla="*/ 263724 h 562720"/>
              <a:gd name="connsiteX92" fmla="*/ 226181 w 599370"/>
              <a:gd name="connsiteY92" fmla="*/ 247874 h 562720"/>
              <a:gd name="connsiteX93" fmla="*/ 217551 w 599370"/>
              <a:gd name="connsiteY93" fmla="*/ 238868 h 562720"/>
              <a:gd name="connsiteX94" fmla="*/ 226181 w 599370"/>
              <a:gd name="connsiteY94" fmla="*/ 229862 h 562720"/>
              <a:gd name="connsiteX95" fmla="*/ 298818 w 599370"/>
              <a:gd name="connsiteY95" fmla="*/ 229862 h 562720"/>
              <a:gd name="connsiteX96" fmla="*/ 314640 w 599370"/>
              <a:gd name="connsiteY96" fmla="*/ 213651 h 562720"/>
              <a:gd name="connsiteX97" fmla="*/ 298818 w 599370"/>
              <a:gd name="connsiteY97" fmla="*/ 197801 h 562720"/>
              <a:gd name="connsiteX98" fmla="*/ 262499 w 599370"/>
              <a:gd name="connsiteY98" fmla="*/ 197801 h 562720"/>
              <a:gd name="connsiteX99" fmla="*/ 253510 w 599370"/>
              <a:gd name="connsiteY99" fmla="*/ 188795 h 562720"/>
              <a:gd name="connsiteX100" fmla="*/ 262499 w 599370"/>
              <a:gd name="connsiteY100" fmla="*/ 179789 h 562720"/>
              <a:gd name="connsiteX101" fmla="*/ 278681 w 599370"/>
              <a:gd name="connsiteY101" fmla="*/ 163938 h 562720"/>
              <a:gd name="connsiteX102" fmla="*/ 262499 w 599370"/>
              <a:gd name="connsiteY102" fmla="*/ 148088 h 562720"/>
              <a:gd name="connsiteX103" fmla="*/ 162014 w 599370"/>
              <a:gd name="connsiteY103" fmla="*/ 91815 h 562720"/>
              <a:gd name="connsiteX104" fmla="*/ 163452 w 599370"/>
              <a:gd name="connsiteY104" fmla="*/ 104931 h 562720"/>
              <a:gd name="connsiteX105" fmla="*/ 146199 w 599370"/>
              <a:gd name="connsiteY105" fmla="*/ 128613 h 562720"/>
              <a:gd name="connsiteX106" fmla="*/ 138651 w 599370"/>
              <a:gd name="connsiteY106" fmla="*/ 132985 h 562720"/>
              <a:gd name="connsiteX107" fmla="*/ 133619 w 599370"/>
              <a:gd name="connsiteY107" fmla="*/ 131528 h 562720"/>
              <a:gd name="connsiteX108" fmla="*/ 131103 w 599370"/>
              <a:gd name="connsiteY108" fmla="*/ 119140 h 562720"/>
              <a:gd name="connsiteX109" fmla="*/ 149434 w 599370"/>
              <a:gd name="connsiteY109" fmla="*/ 93272 h 562720"/>
              <a:gd name="connsiteX110" fmla="*/ 162014 w 599370"/>
              <a:gd name="connsiteY110" fmla="*/ 91815 h 562720"/>
              <a:gd name="connsiteX111" fmla="*/ 344845 w 599370"/>
              <a:gd name="connsiteY111" fmla="*/ 84687 h 562720"/>
              <a:gd name="connsiteX112" fmla="*/ 230496 w 599370"/>
              <a:gd name="connsiteY112" fmla="*/ 129716 h 562720"/>
              <a:gd name="connsiteX113" fmla="*/ 262499 w 599370"/>
              <a:gd name="connsiteY113" fmla="*/ 129716 h 562720"/>
              <a:gd name="connsiteX114" fmla="*/ 296660 w 599370"/>
              <a:gd name="connsiteY114" fmla="*/ 163938 h 562720"/>
              <a:gd name="connsiteX115" fmla="*/ 292705 w 599370"/>
              <a:gd name="connsiteY115" fmla="*/ 179789 h 562720"/>
              <a:gd name="connsiteX116" fmla="*/ 298818 w 599370"/>
              <a:gd name="connsiteY116" fmla="*/ 179789 h 562720"/>
              <a:gd name="connsiteX117" fmla="*/ 332979 w 599370"/>
              <a:gd name="connsiteY117" fmla="*/ 213651 h 562720"/>
              <a:gd name="connsiteX118" fmla="*/ 298818 w 599370"/>
              <a:gd name="connsiteY118" fmla="*/ 247874 h 562720"/>
              <a:gd name="connsiteX119" fmla="*/ 256386 w 599370"/>
              <a:gd name="connsiteY119" fmla="*/ 247874 h 562720"/>
              <a:gd name="connsiteX120" fmla="*/ 260701 w 599370"/>
              <a:gd name="connsiteY120" fmla="*/ 263724 h 562720"/>
              <a:gd name="connsiteX121" fmla="*/ 256386 w 599370"/>
              <a:gd name="connsiteY121" fmla="*/ 279574 h 562720"/>
              <a:gd name="connsiteX122" fmla="*/ 339811 w 599370"/>
              <a:gd name="connsiteY122" fmla="*/ 279935 h 562720"/>
              <a:gd name="connsiteX123" fmla="*/ 373972 w 599370"/>
              <a:gd name="connsiteY123" fmla="*/ 313797 h 562720"/>
              <a:gd name="connsiteX124" fmla="*/ 339811 w 599370"/>
              <a:gd name="connsiteY124" fmla="*/ 348019 h 562720"/>
              <a:gd name="connsiteX125" fmla="*/ 204606 w 599370"/>
              <a:gd name="connsiteY125" fmla="*/ 348019 h 562720"/>
              <a:gd name="connsiteX126" fmla="*/ 238767 w 599370"/>
              <a:gd name="connsiteY126" fmla="*/ 384763 h 562720"/>
              <a:gd name="connsiteX127" fmla="*/ 251712 w 599370"/>
              <a:gd name="connsiteY127" fmla="*/ 391968 h 562720"/>
              <a:gd name="connsiteX128" fmla="*/ 356352 w 599370"/>
              <a:gd name="connsiteY128" fmla="*/ 407458 h 562720"/>
              <a:gd name="connsiteX129" fmla="*/ 384040 w 599370"/>
              <a:gd name="connsiteY129" fmla="*/ 417905 h 562720"/>
              <a:gd name="connsiteX130" fmla="*/ 396266 w 599370"/>
              <a:gd name="connsiteY130" fmla="*/ 414663 h 562720"/>
              <a:gd name="connsiteX131" fmla="*/ 432944 w 599370"/>
              <a:gd name="connsiteY131" fmla="*/ 398092 h 562720"/>
              <a:gd name="connsiteX132" fmla="*/ 424674 w 599370"/>
              <a:gd name="connsiteY132" fmla="*/ 398092 h 562720"/>
              <a:gd name="connsiteX133" fmla="*/ 390513 w 599370"/>
              <a:gd name="connsiteY133" fmla="*/ 363870 h 562720"/>
              <a:gd name="connsiteX134" fmla="*/ 424674 w 599370"/>
              <a:gd name="connsiteY134" fmla="*/ 330007 h 562720"/>
              <a:gd name="connsiteX135" fmla="*/ 495872 w 599370"/>
              <a:gd name="connsiteY135" fmla="*/ 330007 h 562720"/>
              <a:gd name="connsiteX136" fmla="*/ 507739 w 599370"/>
              <a:gd name="connsiteY136" fmla="*/ 297946 h 562720"/>
              <a:gd name="connsiteX137" fmla="*/ 469982 w 599370"/>
              <a:gd name="connsiteY137" fmla="*/ 297946 h 562720"/>
              <a:gd name="connsiteX138" fmla="*/ 436181 w 599370"/>
              <a:gd name="connsiteY138" fmla="*/ 263724 h 562720"/>
              <a:gd name="connsiteX139" fmla="*/ 439776 w 599370"/>
              <a:gd name="connsiteY139" fmla="*/ 247874 h 562720"/>
              <a:gd name="connsiteX140" fmla="*/ 415324 w 599370"/>
              <a:gd name="connsiteY140" fmla="*/ 247874 h 562720"/>
              <a:gd name="connsiteX141" fmla="*/ 381523 w 599370"/>
              <a:gd name="connsiteY141" fmla="*/ 214011 h 562720"/>
              <a:gd name="connsiteX142" fmla="*/ 415324 w 599370"/>
              <a:gd name="connsiteY142" fmla="*/ 179789 h 562720"/>
              <a:gd name="connsiteX143" fmla="*/ 496591 w 599370"/>
              <a:gd name="connsiteY143" fmla="*/ 179789 h 562720"/>
              <a:gd name="connsiteX144" fmla="*/ 344845 w 599370"/>
              <a:gd name="connsiteY144" fmla="*/ 84687 h 562720"/>
              <a:gd name="connsiteX145" fmla="*/ 508455 w 599370"/>
              <a:gd name="connsiteY145" fmla="*/ 71879 h 562720"/>
              <a:gd name="connsiteX146" fmla="*/ 521525 w 599370"/>
              <a:gd name="connsiteY146" fmla="*/ 71879 h 562720"/>
              <a:gd name="connsiteX147" fmla="*/ 597398 w 599370"/>
              <a:gd name="connsiteY147" fmla="*/ 224464 h 562720"/>
              <a:gd name="connsiteX148" fmla="*/ 589411 w 599370"/>
              <a:gd name="connsiteY148" fmla="*/ 234588 h 562720"/>
              <a:gd name="connsiteX149" fmla="*/ 588685 w 599370"/>
              <a:gd name="connsiteY149" fmla="*/ 234588 h 562720"/>
              <a:gd name="connsiteX150" fmla="*/ 579246 w 599370"/>
              <a:gd name="connsiteY150" fmla="*/ 226633 h 562720"/>
              <a:gd name="connsiteX151" fmla="*/ 508818 w 599370"/>
              <a:gd name="connsiteY151" fmla="*/ 84534 h 562720"/>
              <a:gd name="connsiteX152" fmla="*/ 508455 w 599370"/>
              <a:gd name="connsiteY152" fmla="*/ 71879 h 562720"/>
              <a:gd name="connsiteX153" fmla="*/ 344845 w 599370"/>
              <a:gd name="connsiteY153" fmla="*/ 66675 h 562720"/>
              <a:gd name="connsiteX154" fmla="*/ 518886 w 599370"/>
              <a:gd name="connsiteY154" fmla="*/ 185553 h 562720"/>
              <a:gd name="connsiteX155" fmla="*/ 531112 w 599370"/>
              <a:gd name="connsiteY155" fmla="*/ 238147 h 562720"/>
              <a:gd name="connsiteX156" fmla="*/ 531471 w 599370"/>
              <a:gd name="connsiteY156" fmla="*/ 253998 h 562720"/>
              <a:gd name="connsiteX157" fmla="*/ 527876 w 599370"/>
              <a:gd name="connsiteY157" fmla="*/ 290742 h 562720"/>
              <a:gd name="connsiteX158" fmla="*/ 509177 w 599370"/>
              <a:gd name="connsiteY158" fmla="*/ 343336 h 562720"/>
              <a:gd name="connsiteX159" fmla="*/ 475376 w 599370"/>
              <a:gd name="connsiteY159" fmla="*/ 387645 h 562720"/>
              <a:gd name="connsiteX160" fmla="*/ 494793 w 599370"/>
              <a:gd name="connsiteY160" fmla="*/ 384043 h 562720"/>
              <a:gd name="connsiteX161" fmla="*/ 521043 w 599370"/>
              <a:gd name="connsiteY161" fmla="*/ 395570 h 562720"/>
              <a:gd name="connsiteX162" fmla="*/ 528595 w 599370"/>
              <a:gd name="connsiteY162" fmla="*/ 415383 h 562720"/>
              <a:gd name="connsiteX163" fmla="*/ 547293 w 599370"/>
              <a:gd name="connsiteY163" fmla="*/ 419706 h 562720"/>
              <a:gd name="connsiteX164" fmla="*/ 557721 w 599370"/>
              <a:gd name="connsiteY164" fmla="*/ 441681 h 562720"/>
              <a:gd name="connsiteX165" fmla="*/ 537225 w 599370"/>
              <a:gd name="connsiteY165" fmla="*/ 473021 h 562720"/>
              <a:gd name="connsiteX166" fmla="*/ 259982 w 599370"/>
              <a:gd name="connsiteY166" fmla="*/ 562720 h 562720"/>
              <a:gd name="connsiteX167" fmla="*/ 105719 w 599370"/>
              <a:gd name="connsiteY167" fmla="*/ 542907 h 562720"/>
              <a:gd name="connsiteX168" fmla="*/ 89538 w 599370"/>
              <a:gd name="connsiteY168" fmla="*/ 533901 h 562720"/>
              <a:gd name="connsiteX169" fmla="*/ 71558 w 599370"/>
              <a:gd name="connsiteY169" fmla="*/ 543988 h 562720"/>
              <a:gd name="connsiteX170" fmla="*/ 21575 w 599370"/>
              <a:gd name="connsiteY170" fmla="*/ 543988 h 562720"/>
              <a:gd name="connsiteX171" fmla="*/ 0 w 599370"/>
              <a:gd name="connsiteY171" fmla="*/ 522374 h 562720"/>
              <a:gd name="connsiteX172" fmla="*/ 0 w 599370"/>
              <a:gd name="connsiteY172" fmla="*/ 389086 h 562720"/>
              <a:gd name="connsiteX173" fmla="*/ 21575 w 599370"/>
              <a:gd name="connsiteY173" fmla="*/ 367472 h 562720"/>
              <a:gd name="connsiteX174" fmla="*/ 71558 w 599370"/>
              <a:gd name="connsiteY174" fmla="*/ 367472 h 562720"/>
              <a:gd name="connsiteX175" fmla="*/ 90257 w 599370"/>
              <a:gd name="connsiteY175" fmla="*/ 377559 h 562720"/>
              <a:gd name="connsiteX176" fmla="*/ 117945 w 599370"/>
              <a:gd name="connsiteY176" fmla="*/ 367472 h 562720"/>
              <a:gd name="connsiteX177" fmla="*/ 202089 w 599370"/>
              <a:gd name="connsiteY177" fmla="*/ 374316 h 562720"/>
              <a:gd name="connsiteX178" fmla="*/ 180513 w 599370"/>
              <a:gd name="connsiteY178" fmla="*/ 343336 h 562720"/>
              <a:gd name="connsiteX179" fmla="*/ 161815 w 599370"/>
              <a:gd name="connsiteY179" fmla="*/ 290742 h 562720"/>
              <a:gd name="connsiteX180" fmla="*/ 157859 w 599370"/>
              <a:gd name="connsiteY180" fmla="*/ 253998 h 562720"/>
              <a:gd name="connsiteX181" fmla="*/ 158938 w 599370"/>
              <a:gd name="connsiteY181" fmla="*/ 238147 h 562720"/>
              <a:gd name="connsiteX182" fmla="*/ 170804 w 599370"/>
              <a:gd name="connsiteY182" fmla="*/ 185553 h 562720"/>
              <a:gd name="connsiteX183" fmla="*/ 202448 w 599370"/>
              <a:gd name="connsiteY183" fmla="*/ 132958 h 562720"/>
              <a:gd name="connsiteX184" fmla="*/ 344845 w 599370"/>
              <a:gd name="connsiteY184" fmla="*/ 66675 h 562720"/>
              <a:gd name="connsiteX185" fmla="*/ 344977 w 599370"/>
              <a:gd name="connsiteY185" fmla="*/ 0 h 562720"/>
              <a:gd name="connsiteX186" fmla="*/ 484772 w 599370"/>
              <a:gd name="connsiteY186" fmla="*/ 41412 h 562720"/>
              <a:gd name="connsiteX187" fmla="*/ 487655 w 599370"/>
              <a:gd name="connsiteY187" fmla="*/ 53907 h 562720"/>
              <a:gd name="connsiteX188" fmla="*/ 475044 w 599370"/>
              <a:gd name="connsiteY188" fmla="*/ 56406 h 562720"/>
              <a:gd name="connsiteX189" fmla="*/ 344977 w 599370"/>
              <a:gd name="connsiteY189" fmla="*/ 17850 h 562720"/>
              <a:gd name="connsiteX190" fmla="*/ 193653 w 599370"/>
              <a:gd name="connsiteY190" fmla="*/ 72114 h 562720"/>
              <a:gd name="connsiteX191" fmla="*/ 188249 w 599370"/>
              <a:gd name="connsiteY191" fmla="*/ 74256 h 562720"/>
              <a:gd name="connsiteX192" fmla="*/ 181043 w 599370"/>
              <a:gd name="connsiteY192" fmla="*/ 71043 h 562720"/>
              <a:gd name="connsiteX193" fmla="*/ 182124 w 599370"/>
              <a:gd name="connsiteY193" fmla="*/ 58191 h 562720"/>
              <a:gd name="connsiteX194" fmla="*/ 344977 w 599370"/>
              <a:gd name="connsiteY194" fmla="*/ 0 h 5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599370" h="562720">
                <a:moveTo>
                  <a:pt x="46037" y="487363"/>
                </a:moveTo>
                <a:cubicBezTo>
                  <a:pt x="51166" y="487363"/>
                  <a:pt x="55196" y="491317"/>
                  <a:pt x="55196" y="496349"/>
                </a:cubicBezTo>
                <a:cubicBezTo>
                  <a:pt x="55196" y="501741"/>
                  <a:pt x="51166" y="506054"/>
                  <a:pt x="46037" y="506054"/>
                </a:cubicBezTo>
                <a:cubicBezTo>
                  <a:pt x="40542" y="506054"/>
                  <a:pt x="36512" y="501741"/>
                  <a:pt x="36512" y="496349"/>
                </a:cubicBezTo>
                <a:cubicBezTo>
                  <a:pt x="36512" y="491317"/>
                  <a:pt x="40542" y="487363"/>
                  <a:pt x="46037" y="487363"/>
                </a:cubicBezTo>
                <a:close/>
                <a:moveTo>
                  <a:pt x="494793" y="402055"/>
                </a:moveTo>
                <a:cubicBezTo>
                  <a:pt x="486163" y="402055"/>
                  <a:pt x="473218" y="407098"/>
                  <a:pt x="457396" y="413582"/>
                </a:cubicBezTo>
                <a:cubicBezTo>
                  <a:pt x="440496" y="420066"/>
                  <a:pt x="419639" y="427992"/>
                  <a:pt x="394109" y="434116"/>
                </a:cubicBezTo>
                <a:cubicBezTo>
                  <a:pt x="395547" y="440240"/>
                  <a:pt x="396266" y="447084"/>
                  <a:pt x="395907" y="454649"/>
                </a:cubicBezTo>
                <a:cubicBezTo>
                  <a:pt x="395547" y="456450"/>
                  <a:pt x="395547" y="458972"/>
                  <a:pt x="394468" y="461494"/>
                </a:cubicBezTo>
                <a:cubicBezTo>
                  <a:pt x="438698" y="450686"/>
                  <a:pt x="470341" y="436997"/>
                  <a:pt x="492276" y="427992"/>
                </a:cubicBezTo>
                <a:cubicBezTo>
                  <a:pt x="499109" y="425110"/>
                  <a:pt x="505222" y="422588"/>
                  <a:pt x="510615" y="420427"/>
                </a:cubicBezTo>
                <a:cubicBezTo>
                  <a:pt x="510975" y="415383"/>
                  <a:pt x="509537" y="410700"/>
                  <a:pt x="507019" y="407098"/>
                </a:cubicBezTo>
                <a:cubicBezTo>
                  <a:pt x="504143" y="403856"/>
                  <a:pt x="500187" y="402055"/>
                  <a:pt x="494793" y="402055"/>
                </a:cubicBezTo>
                <a:close/>
                <a:moveTo>
                  <a:pt x="116507" y="385844"/>
                </a:moveTo>
                <a:cubicBezTo>
                  <a:pt x="110753" y="385844"/>
                  <a:pt x="105000" y="388005"/>
                  <a:pt x="101044" y="392328"/>
                </a:cubicBezTo>
                <a:cubicBezTo>
                  <a:pt x="96370" y="396651"/>
                  <a:pt x="93853" y="402415"/>
                  <a:pt x="93853" y="408899"/>
                </a:cubicBezTo>
                <a:lnTo>
                  <a:pt x="93133" y="502561"/>
                </a:lnTo>
                <a:cubicBezTo>
                  <a:pt x="93133" y="513008"/>
                  <a:pt x="100325" y="522374"/>
                  <a:pt x="110394" y="525256"/>
                </a:cubicBezTo>
                <a:cubicBezTo>
                  <a:pt x="184828" y="544709"/>
                  <a:pt x="374331" y="577490"/>
                  <a:pt x="526437" y="458251"/>
                </a:cubicBezTo>
                <a:cubicBezTo>
                  <a:pt x="530752" y="455009"/>
                  <a:pt x="539382" y="447084"/>
                  <a:pt x="539742" y="440960"/>
                </a:cubicBezTo>
                <a:cubicBezTo>
                  <a:pt x="539742" y="439879"/>
                  <a:pt x="539742" y="437358"/>
                  <a:pt x="535787" y="433395"/>
                </a:cubicBezTo>
                <a:cubicBezTo>
                  <a:pt x="532191" y="430873"/>
                  <a:pt x="515650" y="437718"/>
                  <a:pt x="499468" y="444562"/>
                </a:cubicBezTo>
                <a:cubicBezTo>
                  <a:pt x="471780" y="456450"/>
                  <a:pt x="429708" y="473742"/>
                  <a:pt x="367859" y="485629"/>
                </a:cubicBezTo>
                <a:cubicBezTo>
                  <a:pt x="354194" y="491033"/>
                  <a:pt x="335496" y="493555"/>
                  <a:pt x="311403" y="493555"/>
                </a:cubicBezTo>
                <a:cubicBezTo>
                  <a:pt x="289828" y="493555"/>
                  <a:pt x="264297" y="491394"/>
                  <a:pt x="234811" y="487431"/>
                </a:cubicBezTo>
                <a:cubicBezTo>
                  <a:pt x="229777" y="487070"/>
                  <a:pt x="226181" y="482027"/>
                  <a:pt x="226900" y="477344"/>
                </a:cubicBezTo>
                <a:cubicBezTo>
                  <a:pt x="227979" y="472301"/>
                  <a:pt x="232294" y="469058"/>
                  <a:pt x="237328" y="469419"/>
                </a:cubicBezTo>
                <a:cubicBezTo>
                  <a:pt x="312123" y="479866"/>
                  <a:pt x="346643" y="474462"/>
                  <a:pt x="362465" y="468698"/>
                </a:cubicBezTo>
                <a:cubicBezTo>
                  <a:pt x="362465" y="468338"/>
                  <a:pt x="362825" y="468338"/>
                  <a:pt x="362825" y="468338"/>
                </a:cubicBezTo>
                <a:cubicBezTo>
                  <a:pt x="377208" y="462574"/>
                  <a:pt x="377568" y="455369"/>
                  <a:pt x="377568" y="453208"/>
                </a:cubicBezTo>
                <a:cubicBezTo>
                  <a:pt x="378287" y="443482"/>
                  <a:pt x="376489" y="436277"/>
                  <a:pt x="372174" y="431594"/>
                </a:cubicBezTo>
                <a:cubicBezTo>
                  <a:pt x="366061" y="425470"/>
                  <a:pt x="356712" y="425830"/>
                  <a:pt x="356712" y="425830"/>
                </a:cubicBezTo>
                <a:cubicBezTo>
                  <a:pt x="274725" y="426551"/>
                  <a:pt x="259623" y="417545"/>
                  <a:pt x="242722" y="407458"/>
                </a:cubicBezTo>
                <a:cubicBezTo>
                  <a:pt x="227260" y="398452"/>
                  <a:pt x="210000" y="388005"/>
                  <a:pt x="117226" y="385844"/>
                </a:cubicBezTo>
                <a:cubicBezTo>
                  <a:pt x="117226" y="385844"/>
                  <a:pt x="116866" y="385844"/>
                  <a:pt x="116507" y="385844"/>
                </a:cubicBezTo>
                <a:close/>
                <a:moveTo>
                  <a:pt x="21575" y="385844"/>
                </a:moveTo>
                <a:cubicBezTo>
                  <a:pt x="19418" y="385844"/>
                  <a:pt x="17979" y="387285"/>
                  <a:pt x="17979" y="389086"/>
                </a:cubicBezTo>
                <a:lnTo>
                  <a:pt x="17979" y="522374"/>
                </a:lnTo>
                <a:cubicBezTo>
                  <a:pt x="17979" y="524175"/>
                  <a:pt x="19418" y="525616"/>
                  <a:pt x="21575" y="525616"/>
                </a:cubicBezTo>
                <a:lnTo>
                  <a:pt x="71558" y="525616"/>
                </a:lnTo>
                <a:cubicBezTo>
                  <a:pt x="73716" y="525616"/>
                  <a:pt x="75154" y="524175"/>
                  <a:pt x="75154" y="522374"/>
                </a:cubicBezTo>
                <a:lnTo>
                  <a:pt x="75154" y="389086"/>
                </a:lnTo>
                <a:cubicBezTo>
                  <a:pt x="75154" y="387285"/>
                  <a:pt x="73716" y="385844"/>
                  <a:pt x="71558" y="385844"/>
                </a:cubicBezTo>
                <a:close/>
                <a:moveTo>
                  <a:pt x="424674" y="348019"/>
                </a:moveTo>
                <a:cubicBezTo>
                  <a:pt x="415684" y="348019"/>
                  <a:pt x="408852" y="355224"/>
                  <a:pt x="408852" y="363870"/>
                </a:cubicBezTo>
                <a:cubicBezTo>
                  <a:pt x="408852" y="372875"/>
                  <a:pt x="415684" y="379720"/>
                  <a:pt x="424674" y="379720"/>
                </a:cubicBezTo>
                <a:lnTo>
                  <a:pt x="457396" y="379720"/>
                </a:lnTo>
                <a:cubicBezTo>
                  <a:pt x="467824" y="370354"/>
                  <a:pt x="477174" y="359907"/>
                  <a:pt x="485085" y="348019"/>
                </a:cubicBezTo>
                <a:close/>
                <a:moveTo>
                  <a:pt x="590616" y="260350"/>
                </a:moveTo>
                <a:cubicBezTo>
                  <a:pt x="595709" y="260711"/>
                  <a:pt x="599711" y="265048"/>
                  <a:pt x="599348" y="270108"/>
                </a:cubicBezTo>
                <a:cubicBezTo>
                  <a:pt x="596801" y="309503"/>
                  <a:pt x="585887" y="346729"/>
                  <a:pt x="566241" y="380703"/>
                </a:cubicBezTo>
                <a:cubicBezTo>
                  <a:pt x="564422" y="383594"/>
                  <a:pt x="561512" y="385401"/>
                  <a:pt x="558237" y="385401"/>
                </a:cubicBezTo>
                <a:cubicBezTo>
                  <a:pt x="556782" y="385401"/>
                  <a:pt x="555327" y="385040"/>
                  <a:pt x="553508" y="384317"/>
                </a:cubicBezTo>
                <a:cubicBezTo>
                  <a:pt x="549142" y="381787"/>
                  <a:pt x="547687" y="376004"/>
                  <a:pt x="550234" y="371667"/>
                </a:cubicBezTo>
                <a:cubicBezTo>
                  <a:pt x="568424" y="339862"/>
                  <a:pt x="578611" y="305527"/>
                  <a:pt x="581157" y="269024"/>
                </a:cubicBezTo>
                <a:cubicBezTo>
                  <a:pt x="581157" y="263964"/>
                  <a:pt x="585523" y="260350"/>
                  <a:pt x="590616" y="260350"/>
                </a:cubicBezTo>
                <a:close/>
                <a:moveTo>
                  <a:pt x="415324" y="198161"/>
                </a:moveTo>
                <a:cubicBezTo>
                  <a:pt x="406694" y="198161"/>
                  <a:pt x="399862" y="205005"/>
                  <a:pt x="399862" y="214011"/>
                </a:cubicBezTo>
                <a:cubicBezTo>
                  <a:pt x="399862" y="222657"/>
                  <a:pt x="406694" y="229862"/>
                  <a:pt x="415324" y="229862"/>
                </a:cubicBezTo>
                <a:lnTo>
                  <a:pt x="469982" y="229862"/>
                </a:lnTo>
                <a:cubicBezTo>
                  <a:pt x="475016" y="229862"/>
                  <a:pt x="478972" y="233824"/>
                  <a:pt x="478972" y="238868"/>
                </a:cubicBezTo>
                <a:cubicBezTo>
                  <a:pt x="478972" y="243911"/>
                  <a:pt x="475016" y="247874"/>
                  <a:pt x="469982" y="247874"/>
                </a:cubicBezTo>
                <a:cubicBezTo>
                  <a:pt x="461352" y="247874"/>
                  <a:pt x="454160" y="255078"/>
                  <a:pt x="454160" y="263724"/>
                </a:cubicBezTo>
                <a:cubicBezTo>
                  <a:pt x="454160" y="272730"/>
                  <a:pt x="461352" y="279574"/>
                  <a:pt x="469982" y="279574"/>
                </a:cubicBezTo>
                <a:lnTo>
                  <a:pt x="511694" y="279574"/>
                </a:lnTo>
                <a:cubicBezTo>
                  <a:pt x="512773" y="271289"/>
                  <a:pt x="513492" y="262643"/>
                  <a:pt x="513492" y="253998"/>
                </a:cubicBezTo>
                <a:cubicBezTo>
                  <a:pt x="513492" y="248954"/>
                  <a:pt x="513132" y="244271"/>
                  <a:pt x="512773" y="239588"/>
                </a:cubicBezTo>
                <a:cubicBezTo>
                  <a:pt x="511694" y="225179"/>
                  <a:pt x="508817" y="211490"/>
                  <a:pt x="504143" y="198161"/>
                </a:cubicBezTo>
                <a:close/>
                <a:moveTo>
                  <a:pt x="119841" y="155794"/>
                </a:moveTo>
                <a:cubicBezTo>
                  <a:pt x="124494" y="157600"/>
                  <a:pt x="126642" y="163018"/>
                  <a:pt x="124852" y="167714"/>
                </a:cubicBezTo>
                <a:cubicBezTo>
                  <a:pt x="114113" y="195168"/>
                  <a:pt x="108386" y="224788"/>
                  <a:pt x="108386" y="254770"/>
                </a:cubicBezTo>
                <a:cubicBezTo>
                  <a:pt x="108386" y="277889"/>
                  <a:pt x="111965" y="301007"/>
                  <a:pt x="118409" y="322681"/>
                </a:cubicBezTo>
                <a:cubicBezTo>
                  <a:pt x="119841" y="327738"/>
                  <a:pt x="116977" y="332795"/>
                  <a:pt x="112323" y="334240"/>
                </a:cubicBezTo>
                <a:cubicBezTo>
                  <a:pt x="111607" y="334602"/>
                  <a:pt x="110533" y="334602"/>
                  <a:pt x="109817" y="334602"/>
                </a:cubicBezTo>
                <a:cubicBezTo>
                  <a:pt x="105880" y="334602"/>
                  <a:pt x="102300" y="332073"/>
                  <a:pt x="101226" y="328099"/>
                </a:cubicBezTo>
                <a:cubicBezTo>
                  <a:pt x="94067" y="304258"/>
                  <a:pt x="90487" y="279695"/>
                  <a:pt x="90487" y="254770"/>
                </a:cubicBezTo>
                <a:cubicBezTo>
                  <a:pt x="90487" y="222621"/>
                  <a:pt x="96215" y="190833"/>
                  <a:pt x="108028" y="160851"/>
                </a:cubicBezTo>
                <a:cubicBezTo>
                  <a:pt x="109817" y="156155"/>
                  <a:pt x="115187" y="153988"/>
                  <a:pt x="119841" y="155794"/>
                </a:cubicBezTo>
                <a:close/>
                <a:moveTo>
                  <a:pt x="213595" y="148088"/>
                </a:moveTo>
                <a:cubicBezTo>
                  <a:pt x="202808" y="161057"/>
                  <a:pt x="194178" y="176187"/>
                  <a:pt x="188065" y="192037"/>
                </a:cubicBezTo>
                <a:cubicBezTo>
                  <a:pt x="181952" y="207527"/>
                  <a:pt x="177996" y="223377"/>
                  <a:pt x="176917" y="239588"/>
                </a:cubicBezTo>
                <a:cubicBezTo>
                  <a:pt x="176558" y="244271"/>
                  <a:pt x="176198" y="248954"/>
                  <a:pt x="176198" y="253998"/>
                </a:cubicBezTo>
                <a:cubicBezTo>
                  <a:pt x="176198" y="264805"/>
                  <a:pt x="177277" y="275972"/>
                  <a:pt x="179435" y="287139"/>
                </a:cubicBezTo>
                <a:cubicBezTo>
                  <a:pt x="182311" y="302269"/>
                  <a:pt x="187346" y="316679"/>
                  <a:pt x="193818" y="330007"/>
                </a:cubicBezTo>
                <a:lnTo>
                  <a:pt x="339811" y="330007"/>
                </a:lnTo>
                <a:cubicBezTo>
                  <a:pt x="348801" y="330007"/>
                  <a:pt x="355633" y="322803"/>
                  <a:pt x="355633" y="313797"/>
                </a:cubicBezTo>
                <a:cubicBezTo>
                  <a:pt x="355633" y="305151"/>
                  <a:pt x="348801" y="298307"/>
                  <a:pt x="339811" y="298307"/>
                </a:cubicBezTo>
                <a:lnTo>
                  <a:pt x="226181" y="297946"/>
                </a:lnTo>
                <a:cubicBezTo>
                  <a:pt x="221506" y="297946"/>
                  <a:pt x="217551" y="293984"/>
                  <a:pt x="217551" y="288940"/>
                </a:cubicBezTo>
                <a:cubicBezTo>
                  <a:pt x="217551" y="283897"/>
                  <a:pt x="221506" y="279574"/>
                  <a:pt x="226181" y="279574"/>
                </a:cubicBezTo>
                <a:cubicBezTo>
                  <a:pt x="235171" y="279574"/>
                  <a:pt x="242362" y="272730"/>
                  <a:pt x="242362" y="263724"/>
                </a:cubicBezTo>
                <a:cubicBezTo>
                  <a:pt x="242362" y="255078"/>
                  <a:pt x="235171" y="247874"/>
                  <a:pt x="226181" y="247874"/>
                </a:cubicBezTo>
                <a:cubicBezTo>
                  <a:pt x="221506" y="247874"/>
                  <a:pt x="217551" y="243911"/>
                  <a:pt x="217551" y="238868"/>
                </a:cubicBezTo>
                <a:cubicBezTo>
                  <a:pt x="217551" y="233824"/>
                  <a:pt x="221506" y="229862"/>
                  <a:pt x="226181" y="229862"/>
                </a:cubicBezTo>
                <a:lnTo>
                  <a:pt x="298818" y="229862"/>
                </a:lnTo>
                <a:cubicBezTo>
                  <a:pt x="307808" y="229862"/>
                  <a:pt x="314640" y="222657"/>
                  <a:pt x="314640" y="213651"/>
                </a:cubicBezTo>
                <a:cubicBezTo>
                  <a:pt x="314640" y="205005"/>
                  <a:pt x="307808" y="197801"/>
                  <a:pt x="298818" y="197801"/>
                </a:cubicBezTo>
                <a:lnTo>
                  <a:pt x="262499" y="197801"/>
                </a:lnTo>
                <a:cubicBezTo>
                  <a:pt x="257825" y="197801"/>
                  <a:pt x="253510" y="193838"/>
                  <a:pt x="253510" y="188795"/>
                </a:cubicBezTo>
                <a:cubicBezTo>
                  <a:pt x="253510" y="183751"/>
                  <a:pt x="257825" y="179789"/>
                  <a:pt x="262499" y="179789"/>
                </a:cubicBezTo>
                <a:cubicBezTo>
                  <a:pt x="271489" y="179789"/>
                  <a:pt x="278681" y="172584"/>
                  <a:pt x="278681" y="163938"/>
                </a:cubicBezTo>
                <a:cubicBezTo>
                  <a:pt x="278681" y="155293"/>
                  <a:pt x="271489" y="148088"/>
                  <a:pt x="262499" y="148088"/>
                </a:cubicBezTo>
                <a:close/>
                <a:moveTo>
                  <a:pt x="162014" y="91815"/>
                </a:moveTo>
                <a:cubicBezTo>
                  <a:pt x="165968" y="95458"/>
                  <a:pt x="166328" y="101287"/>
                  <a:pt x="163452" y="104931"/>
                </a:cubicBezTo>
                <a:cubicBezTo>
                  <a:pt x="156982" y="112582"/>
                  <a:pt x="151591" y="120598"/>
                  <a:pt x="146199" y="128613"/>
                </a:cubicBezTo>
                <a:cubicBezTo>
                  <a:pt x="144762" y="131528"/>
                  <a:pt x="141886" y="132985"/>
                  <a:pt x="138651" y="132985"/>
                </a:cubicBezTo>
                <a:cubicBezTo>
                  <a:pt x="137213" y="132985"/>
                  <a:pt x="135416" y="132621"/>
                  <a:pt x="133619" y="131528"/>
                </a:cubicBezTo>
                <a:cubicBezTo>
                  <a:pt x="129665" y="128613"/>
                  <a:pt x="128587" y="123148"/>
                  <a:pt x="131103" y="119140"/>
                </a:cubicBezTo>
                <a:cubicBezTo>
                  <a:pt x="136854" y="110032"/>
                  <a:pt x="142605" y="101652"/>
                  <a:pt x="149434" y="93272"/>
                </a:cubicBezTo>
                <a:cubicBezTo>
                  <a:pt x="152669" y="89264"/>
                  <a:pt x="158061" y="88900"/>
                  <a:pt x="162014" y="91815"/>
                </a:cubicBezTo>
                <a:close/>
                <a:moveTo>
                  <a:pt x="344845" y="84687"/>
                </a:moveTo>
                <a:cubicBezTo>
                  <a:pt x="302414" y="84687"/>
                  <a:pt x="261421" y="100897"/>
                  <a:pt x="230496" y="129716"/>
                </a:cubicBezTo>
                <a:lnTo>
                  <a:pt x="262499" y="129716"/>
                </a:lnTo>
                <a:cubicBezTo>
                  <a:pt x="281558" y="129716"/>
                  <a:pt x="296660" y="144846"/>
                  <a:pt x="296660" y="163938"/>
                </a:cubicBezTo>
                <a:cubicBezTo>
                  <a:pt x="296660" y="169702"/>
                  <a:pt x="295222" y="175106"/>
                  <a:pt x="292705" y="179789"/>
                </a:cubicBezTo>
                <a:lnTo>
                  <a:pt x="298818" y="179789"/>
                </a:lnTo>
                <a:cubicBezTo>
                  <a:pt x="317876" y="179789"/>
                  <a:pt x="332979" y="195279"/>
                  <a:pt x="332979" y="213651"/>
                </a:cubicBezTo>
                <a:cubicBezTo>
                  <a:pt x="332979" y="232383"/>
                  <a:pt x="317876" y="247874"/>
                  <a:pt x="298818" y="247874"/>
                </a:cubicBezTo>
                <a:lnTo>
                  <a:pt x="256386" y="247874"/>
                </a:lnTo>
                <a:cubicBezTo>
                  <a:pt x="258904" y="252557"/>
                  <a:pt x="260701" y="258320"/>
                  <a:pt x="260701" y="263724"/>
                </a:cubicBezTo>
                <a:cubicBezTo>
                  <a:pt x="260701" y="269488"/>
                  <a:pt x="258904" y="275251"/>
                  <a:pt x="256386" y="279574"/>
                </a:cubicBezTo>
                <a:lnTo>
                  <a:pt x="339811" y="279935"/>
                </a:lnTo>
                <a:cubicBezTo>
                  <a:pt x="358869" y="279935"/>
                  <a:pt x="373972" y="295064"/>
                  <a:pt x="373972" y="313797"/>
                </a:cubicBezTo>
                <a:cubicBezTo>
                  <a:pt x="373972" y="332889"/>
                  <a:pt x="358869" y="348019"/>
                  <a:pt x="339811" y="348019"/>
                </a:cubicBezTo>
                <a:lnTo>
                  <a:pt x="204606" y="348019"/>
                </a:lnTo>
                <a:cubicBezTo>
                  <a:pt x="213955" y="362068"/>
                  <a:pt x="225462" y="374316"/>
                  <a:pt x="238767" y="384763"/>
                </a:cubicBezTo>
                <a:cubicBezTo>
                  <a:pt x="243441" y="386925"/>
                  <a:pt x="247756" y="389446"/>
                  <a:pt x="251712" y="391968"/>
                </a:cubicBezTo>
                <a:cubicBezTo>
                  <a:pt x="266455" y="400614"/>
                  <a:pt x="279400" y="408179"/>
                  <a:pt x="356352" y="407458"/>
                </a:cubicBezTo>
                <a:cubicBezTo>
                  <a:pt x="357431" y="407458"/>
                  <a:pt x="372533" y="407098"/>
                  <a:pt x="384040" y="417905"/>
                </a:cubicBezTo>
                <a:cubicBezTo>
                  <a:pt x="388355" y="416824"/>
                  <a:pt x="392311" y="415744"/>
                  <a:pt x="396266" y="414663"/>
                </a:cubicBezTo>
                <a:cubicBezTo>
                  <a:pt x="408852" y="410700"/>
                  <a:pt x="421437" y="405297"/>
                  <a:pt x="432944" y="398092"/>
                </a:cubicBezTo>
                <a:lnTo>
                  <a:pt x="424674" y="398092"/>
                </a:lnTo>
                <a:cubicBezTo>
                  <a:pt x="405975" y="398092"/>
                  <a:pt x="390513" y="382602"/>
                  <a:pt x="390513" y="363870"/>
                </a:cubicBezTo>
                <a:cubicBezTo>
                  <a:pt x="390513" y="345137"/>
                  <a:pt x="405975" y="330007"/>
                  <a:pt x="424674" y="330007"/>
                </a:cubicBezTo>
                <a:lnTo>
                  <a:pt x="495872" y="330007"/>
                </a:lnTo>
                <a:cubicBezTo>
                  <a:pt x="500906" y="319921"/>
                  <a:pt x="504862" y="309114"/>
                  <a:pt x="507739" y="297946"/>
                </a:cubicBezTo>
                <a:lnTo>
                  <a:pt x="469982" y="297946"/>
                </a:lnTo>
                <a:cubicBezTo>
                  <a:pt x="451283" y="297946"/>
                  <a:pt x="436181" y="282816"/>
                  <a:pt x="436181" y="263724"/>
                </a:cubicBezTo>
                <a:cubicBezTo>
                  <a:pt x="436181" y="258320"/>
                  <a:pt x="437259" y="252557"/>
                  <a:pt x="439776" y="247874"/>
                </a:cubicBezTo>
                <a:lnTo>
                  <a:pt x="415324" y="247874"/>
                </a:lnTo>
                <a:cubicBezTo>
                  <a:pt x="396626" y="247874"/>
                  <a:pt x="381523" y="232744"/>
                  <a:pt x="381523" y="214011"/>
                </a:cubicBezTo>
                <a:cubicBezTo>
                  <a:pt x="381523" y="195279"/>
                  <a:pt x="396626" y="179789"/>
                  <a:pt x="415324" y="179789"/>
                </a:cubicBezTo>
                <a:lnTo>
                  <a:pt x="496591" y="179789"/>
                </a:lnTo>
                <a:cubicBezTo>
                  <a:pt x="468184" y="121791"/>
                  <a:pt x="409931" y="84687"/>
                  <a:pt x="344845" y="84687"/>
                </a:cubicBezTo>
                <a:close/>
                <a:moveTo>
                  <a:pt x="508455" y="71879"/>
                </a:moveTo>
                <a:cubicBezTo>
                  <a:pt x="512086" y="68263"/>
                  <a:pt x="517894" y="68263"/>
                  <a:pt x="521525" y="71879"/>
                </a:cubicBezTo>
                <a:cubicBezTo>
                  <a:pt x="563636" y="112375"/>
                  <a:pt x="590500" y="166612"/>
                  <a:pt x="597398" y="224464"/>
                </a:cubicBezTo>
                <a:cubicBezTo>
                  <a:pt x="598124" y="229526"/>
                  <a:pt x="594494" y="233865"/>
                  <a:pt x="589411" y="234588"/>
                </a:cubicBezTo>
                <a:cubicBezTo>
                  <a:pt x="589048" y="234588"/>
                  <a:pt x="588685" y="234588"/>
                  <a:pt x="588685" y="234588"/>
                </a:cubicBezTo>
                <a:cubicBezTo>
                  <a:pt x="583603" y="234588"/>
                  <a:pt x="579973" y="231334"/>
                  <a:pt x="579246" y="226633"/>
                </a:cubicBezTo>
                <a:cubicBezTo>
                  <a:pt x="573075" y="173120"/>
                  <a:pt x="547663" y="122499"/>
                  <a:pt x="508818" y="84534"/>
                </a:cubicBezTo>
                <a:cubicBezTo>
                  <a:pt x="505188" y="81280"/>
                  <a:pt x="504825" y="75494"/>
                  <a:pt x="508455" y="71879"/>
                </a:cubicBezTo>
                <a:close/>
                <a:moveTo>
                  <a:pt x="344845" y="66675"/>
                </a:moveTo>
                <a:cubicBezTo>
                  <a:pt x="422157" y="66675"/>
                  <a:pt x="490478" y="113505"/>
                  <a:pt x="518886" y="185553"/>
                </a:cubicBezTo>
                <a:cubicBezTo>
                  <a:pt x="525358" y="202484"/>
                  <a:pt x="529314" y="220135"/>
                  <a:pt x="531112" y="238147"/>
                </a:cubicBezTo>
                <a:cubicBezTo>
                  <a:pt x="531471" y="243190"/>
                  <a:pt x="531471" y="248234"/>
                  <a:pt x="531471" y="253998"/>
                </a:cubicBezTo>
                <a:cubicBezTo>
                  <a:pt x="531471" y="266246"/>
                  <a:pt x="530752" y="278494"/>
                  <a:pt x="527876" y="290742"/>
                </a:cubicBezTo>
                <a:cubicBezTo>
                  <a:pt x="524280" y="309114"/>
                  <a:pt x="517807" y="326765"/>
                  <a:pt x="509177" y="343336"/>
                </a:cubicBezTo>
                <a:cubicBezTo>
                  <a:pt x="500187" y="359907"/>
                  <a:pt x="488680" y="374316"/>
                  <a:pt x="475376" y="387645"/>
                </a:cubicBezTo>
                <a:cubicBezTo>
                  <a:pt x="482567" y="385484"/>
                  <a:pt x="488680" y="384043"/>
                  <a:pt x="494793" y="384043"/>
                </a:cubicBezTo>
                <a:cubicBezTo>
                  <a:pt x="505222" y="383683"/>
                  <a:pt x="514930" y="388005"/>
                  <a:pt x="521043" y="395570"/>
                </a:cubicBezTo>
                <a:cubicBezTo>
                  <a:pt x="525718" y="400974"/>
                  <a:pt x="527876" y="407818"/>
                  <a:pt x="528595" y="415383"/>
                </a:cubicBezTo>
                <a:cubicBezTo>
                  <a:pt x="535787" y="414303"/>
                  <a:pt x="542259" y="415383"/>
                  <a:pt x="547293" y="419706"/>
                </a:cubicBezTo>
                <a:cubicBezTo>
                  <a:pt x="556643" y="427631"/>
                  <a:pt x="558441" y="436277"/>
                  <a:pt x="557721" y="441681"/>
                </a:cubicBezTo>
                <a:cubicBezTo>
                  <a:pt x="557002" y="458612"/>
                  <a:pt x="539023" y="471580"/>
                  <a:pt x="537225" y="473021"/>
                </a:cubicBezTo>
                <a:cubicBezTo>
                  <a:pt x="447328" y="543268"/>
                  <a:pt x="345564" y="562720"/>
                  <a:pt x="259982" y="562720"/>
                </a:cubicBezTo>
                <a:cubicBezTo>
                  <a:pt x="194897" y="562720"/>
                  <a:pt x="139161" y="551193"/>
                  <a:pt x="105719" y="542907"/>
                </a:cubicBezTo>
                <a:cubicBezTo>
                  <a:pt x="99966" y="541106"/>
                  <a:pt x="94212" y="538224"/>
                  <a:pt x="89538" y="533901"/>
                </a:cubicBezTo>
                <a:cubicBezTo>
                  <a:pt x="85942" y="540025"/>
                  <a:pt x="79469" y="543988"/>
                  <a:pt x="71558" y="543988"/>
                </a:cubicBezTo>
                <a:lnTo>
                  <a:pt x="21575" y="543988"/>
                </a:lnTo>
                <a:cubicBezTo>
                  <a:pt x="9709" y="543988"/>
                  <a:pt x="0" y="534262"/>
                  <a:pt x="0" y="522374"/>
                </a:cubicBezTo>
                <a:lnTo>
                  <a:pt x="0" y="389086"/>
                </a:lnTo>
                <a:cubicBezTo>
                  <a:pt x="0" y="377198"/>
                  <a:pt x="9709" y="367472"/>
                  <a:pt x="21575" y="367472"/>
                </a:cubicBezTo>
                <a:lnTo>
                  <a:pt x="71558" y="367472"/>
                </a:lnTo>
                <a:cubicBezTo>
                  <a:pt x="79469" y="367472"/>
                  <a:pt x="86301" y="371795"/>
                  <a:pt x="90257" y="377559"/>
                </a:cubicBezTo>
                <a:cubicBezTo>
                  <a:pt x="97808" y="371074"/>
                  <a:pt x="107517" y="367472"/>
                  <a:pt x="117945" y="367472"/>
                </a:cubicBezTo>
                <a:cubicBezTo>
                  <a:pt x="156781" y="368553"/>
                  <a:pt x="183390" y="371074"/>
                  <a:pt x="202089" y="374316"/>
                </a:cubicBezTo>
                <a:cubicBezTo>
                  <a:pt x="193818" y="364590"/>
                  <a:pt x="186626" y="354503"/>
                  <a:pt x="180513" y="343336"/>
                </a:cubicBezTo>
                <a:cubicBezTo>
                  <a:pt x="171524" y="326765"/>
                  <a:pt x="165411" y="309114"/>
                  <a:pt x="161815" y="290742"/>
                </a:cubicBezTo>
                <a:cubicBezTo>
                  <a:pt x="159298" y="278494"/>
                  <a:pt x="157859" y="266246"/>
                  <a:pt x="157859" y="253998"/>
                </a:cubicBezTo>
                <a:cubicBezTo>
                  <a:pt x="157859" y="248234"/>
                  <a:pt x="158219" y="242830"/>
                  <a:pt x="158938" y="238147"/>
                </a:cubicBezTo>
                <a:cubicBezTo>
                  <a:pt x="160017" y="220135"/>
                  <a:pt x="164332" y="202484"/>
                  <a:pt x="170804" y="185553"/>
                </a:cubicBezTo>
                <a:cubicBezTo>
                  <a:pt x="178356" y="166460"/>
                  <a:pt x="189143" y="148448"/>
                  <a:pt x="202448" y="132958"/>
                </a:cubicBezTo>
                <a:cubicBezTo>
                  <a:pt x="238047" y="90811"/>
                  <a:pt x="289828" y="66675"/>
                  <a:pt x="344845" y="66675"/>
                </a:cubicBezTo>
                <a:close/>
                <a:moveTo>
                  <a:pt x="344977" y="0"/>
                </a:moveTo>
                <a:cubicBezTo>
                  <a:pt x="395059" y="0"/>
                  <a:pt x="443699" y="14280"/>
                  <a:pt x="484772" y="41412"/>
                </a:cubicBezTo>
                <a:cubicBezTo>
                  <a:pt x="489096" y="44268"/>
                  <a:pt x="490177" y="49980"/>
                  <a:pt x="487655" y="53907"/>
                </a:cubicBezTo>
                <a:cubicBezTo>
                  <a:pt x="484772" y="58191"/>
                  <a:pt x="479368" y="59262"/>
                  <a:pt x="475044" y="56406"/>
                </a:cubicBezTo>
                <a:cubicBezTo>
                  <a:pt x="436493" y="31416"/>
                  <a:pt x="391456" y="17850"/>
                  <a:pt x="344977" y="17850"/>
                </a:cubicBezTo>
                <a:cubicBezTo>
                  <a:pt x="289852" y="17850"/>
                  <a:pt x="236168" y="37128"/>
                  <a:pt x="193653" y="72114"/>
                </a:cubicBezTo>
                <a:cubicBezTo>
                  <a:pt x="192212" y="73542"/>
                  <a:pt x="190050" y="74256"/>
                  <a:pt x="188249" y="74256"/>
                </a:cubicBezTo>
                <a:cubicBezTo>
                  <a:pt x="185366" y="74256"/>
                  <a:pt x="182844" y="73185"/>
                  <a:pt x="181043" y="71043"/>
                </a:cubicBezTo>
                <a:cubicBezTo>
                  <a:pt x="177800" y="67116"/>
                  <a:pt x="178160" y="61404"/>
                  <a:pt x="182124" y="58191"/>
                </a:cubicBezTo>
                <a:cubicBezTo>
                  <a:pt x="227881" y="20706"/>
                  <a:pt x="285529" y="0"/>
                  <a:pt x="34497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xmlns="" id="{86D6D1BC-646F-414F-BD87-2B3E76BBE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9947" y="3505352"/>
            <a:ext cx="536850" cy="544051"/>
          </a:xfrm>
          <a:custGeom>
            <a:avLst/>
            <a:gdLst>
              <a:gd name="connsiteX0" fmla="*/ 76884 w 591777"/>
              <a:gd name="connsiteY0" fmla="*/ 530225 h 599715"/>
              <a:gd name="connsiteX1" fmla="*/ 176397 w 591777"/>
              <a:gd name="connsiteY1" fmla="*/ 530225 h 599715"/>
              <a:gd name="connsiteX2" fmla="*/ 185378 w 591777"/>
              <a:gd name="connsiteY2" fmla="*/ 539563 h 599715"/>
              <a:gd name="connsiteX3" fmla="*/ 176397 w 591777"/>
              <a:gd name="connsiteY3" fmla="*/ 548902 h 599715"/>
              <a:gd name="connsiteX4" fmla="*/ 76884 w 591777"/>
              <a:gd name="connsiteY4" fmla="*/ 548902 h 599715"/>
              <a:gd name="connsiteX5" fmla="*/ 68262 w 591777"/>
              <a:gd name="connsiteY5" fmla="*/ 539563 h 599715"/>
              <a:gd name="connsiteX6" fmla="*/ 76884 w 591777"/>
              <a:gd name="connsiteY6" fmla="*/ 530225 h 599715"/>
              <a:gd name="connsiteX7" fmla="*/ 76852 w 591777"/>
              <a:gd name="connsiteY7" fmla="*/ 485775 h 599715"/>
              <a:gd name="connsiteX8" fmla="*/ 193894 w 591777"/>
              <a:gd name="connsiteY8" fmla="*/ 485775 h 599715"/>
              <a:gd name="connsiteX9" fmla="*/ 202842 w 591777"/>
              <a:gd name="connsiteY9" fmla="*/ 495487 h 599715"/>
              <a:gd name="connsiteX10" fmla="*/ 193894 w 591777"/>
              <a:gd name="connsiteY10" fmla="*/ 504452 h 599715"/>
              <a:gd name="connsiteX11" fmla="*/ 76852 w 591777"/>
              <a:gd name="connsiteY11" fmla="*/ 504452 h 599715"/>
              <a:gd name="connsiteX12" fmla="*/ 68262 w 591777"/>
              <a:gd name="connsiteY12" fmla="*/ 495487 h 599715"/>
              <a:gd name="connsiteX13" fmla="*/ 76852 w 591777"/>
              <a:gd name="connsiteY13" fmla="*/ 485775 h 599715"/>
              <a:gd name="connsiteX14" fmla="*/ 76917 w 591777"/>
              <a:gd name="connsiteY14" fmla="*/ 439737 h 599715"/>
              <a:gd name="connsiteX15" fmla="*/ 212874 w 591777"/>
              <a:gd name="connsiteY15" fmla="*/ 439737 h 599715"/>
              <a:gd name="connsiteX16" fmla="*/ 221889 w 591777"/>
              <a:gd name="connsiteY16" fmla="*/ 449075 h 599715"/>
              <a:gd name="connsiteX17" fmla="*/ 212874 w 591777"/>
              <a:gd name="connsiteY17" fmla="*/ 458414 h 599715"/>
              <a:gd name="connsiteX18" fmla="*/ 76917 w 591777"/>
              <a:gd name="connsiteY18" fmla="*/ 458414 h 599715"/>
              <a:gd name="connsiteX19" fmla="*/ 68262 w 591777"/>
              <a:gd name="connsiteY19" fmla="*/ 449075 h 599715"/>
              <a:gd name="connsiteX20" fmla="*/ 76917 w 591777"/>
              <a:gd name="connsiteY20" fmla="*/ 439737 h 599715"/>
              <a:gd name="connsiteX21" fmla="*/ 35996 w 591777"/>
              <a:gd name="connsiteY21" fmla="*/ 410976 h 599715"/>
              <a:gd name="connsiteX22" fmla="*/ 35996 w 591777"/>
              <a:gd name="connsiteY22" fmla="*/ 581706 h 599715"/>
              <a:gd name="connsiteX23" fmla="*/ 188980 w 591777"/>
              <a:gd name="connsiteY23" fmla="*/ 581706 h 599715"/>
              <a:gd name="connsiteX24" fmla="*/ 260252 w 591777"/>
              <a:gd name="connsiteY24" fmla="*/ 410976 h 599715"/>
              <a:gd name="connsiteX25" fmla="*/ 132790 w 591777"/>
              <a:gd name="connsiteY25" fmla="*/ 354432 h 599715"/>
              <a:gd name="connsiteX26" fmla="*/ 145863 w 591777"/>
              <a:gd name="connsiteY26" fmla="*/ 354432 h 599715"/>
              <a:gd name="connsiteX27" fmla="*/ 148852 w 591777"/>
              <a:gd name="connsiteY27" fmla="*/ 360542 h 599715"/>
              <a:gd name="connsiteX28" fmla="*/ 145863 w 591777"/>
              <a:gd name="connsiteY28" fmla="*/ 367012 h 599715"/>
              <a:gd name="connsiteX29" fmla="*/ 139140 w 591777"/>
              <a:gd name="connsiteY29" fmla="*/ 369528 h 599715"/>
              <a:gd name="connsiteX30" fmla="*/ 132790 w 591777"/>
              <a:gd name="connsiteY30" fmla="*/ 367012 h 599715"/>
              <a:gd name="connsiteX31" fmla="*/ 130175 w 591777"/>
              <a:gd name="connsiteY31" fmla="*/ 360542 h 599715"/>
              <a:gd name="connsiteX32" fmla="*/ 132790 w 591777"/>
              <a:gd name="connsiteY32" fmla="*/ 354432 h 599715"/>
              <a:gd name="connsiteX33" fmla="*/ 139140 w 591777"/>
              <a:gd name="connsiteY33" fmla="*/ 312737 h 599715"/>
              <a:gd name="connsiteX34" fmla="*/ 148852 w 591777"/>
              <a:gd name="connsiteY34" fmla="*/ 322075 h 599715"/>
              <a:gd name="connsiteX35" fmla="*/ 139140 w 591777"/>
              <a:gd name="connsiteY35" fmla="*/ 331413 h 599715"/>
              <a:gd name="connsiteX36" fmla="*/ 130175 w 591777"/>
              <a:gd name="connsiteY36" fmla="*/ 322075 h 599715"/>
              <a:gd name="connsiteX37" fmla="*/ 139140 w 591777"/>
              <a:gd name="connsiteY37" fmla="*/ 312737 h 599715"/>
              <a:gd name="connsiteX38" fmla="*/ 132790 w 591777"/>
              <a:gd name="connsiteY38" fmla="*/ 276347 h 599715"/>
              <a:gd name="connsiteX39" fmla="*/ 145863 w 591777"/>
              <a:gd name="connsiteY39" fmla="*/ 276347 h 599715"/>
              <a:gd name="connsiteX40" fmla="*/ 148852 w 591777"/>
              <a:gd name="connsiteY40" fmla="*/ 282941 h 599715"/>
              <a:gd name="connsiteX41" fmla="*/ 145863 w 591777"/>
              <a:gd name="connsiteY41" fmla="*/ 289169 h 599715"/>
              <a:gd name="connsiteX42" fmla="*/ 139140 w 591777"/>
              <a:gd name="connsiteY42" fmla="*/ 291733 h 599715"/>
              <a:gd name="connsiteX43" fmla="*/ 132790 w 591777"/>
              <a:gd name="connsiteY43" fmla="*/ 289169 h 599715"/>
              <a:gd name="connsiteX44" fmla="*/ 130175 w 591777"/>
              <a:gd name="connsiteY44" fmla="*/ 282941 h 599715"/>
              <a:gd name="connsiteX45" fmla="*/ 132790 w 591777"/>
              <a:gd name="connsiteY45" fmla="*/ 276347 h 599715"/>
              <a:gd name="connsiteX46" fmla="*/ 92870 w 591777"/>
              <a:gd name="connsiteY46" fmla="*/ 258616 h 599715"/>
              <a:gd name="connsiteX47" fmla="*/ 92870 w 591777"/>
              <a:gd name="connsiteY47" fmla="*/ 392967 h 599715"/>
              <a:gd name="connsiteX48" fmla="*/ 264932 w 591777"/>
              <a:gd name="connsiteY48" fmla="*/ 392967 h 599715"/>
              <a:gd name="connsiteX49" fmla="*/ 275371 w 591777"/>
              <a:gd name="connsiteY49" fmla="*/ 334976 h 599715"/>
              <a:gd name="connsiteX50" fmla="*/ 194379 w 591777"/>
              <a:gd name="connsiteY50" fmla="*/ 334976 h 599715"/>
              <a:gd name="connsiteX51" fmla="*/ 185380 w 591777"/>
              <a:gd name="connsiteY51" fmla="*/ 325971 h 599715"/>
              <a:gd name="connsiteX52" fmla="*/ 185380 w 591777"/>
              <a:gd name="connsiteY52" fmla="*/ 258616 h 599715"/>
              <a:gd name="connsiteX53" fmla="*/ 297688 w 591777"/>
              <a:gd name="connsiteY53" fmla="*/ 247810 h 599715"/>
              <a:gd name="connsiteX54" fmla="*/ 209858 w 591777"/>
              <a:gd name="connsiteY54" fmla="*/ 581706 h 599715"/>
              <a:gd name="connsiteX55" fmla="*/ 567300 w 591777"/>
              <a:gd name="connsiteY55" fmla="*/ 581706 h 599715"/>
              <a:gd name="connsiteX56" fmla="*/ 479469 w 591777"/>
              <a:gd name="connsiteY56" fmla="*/ 247810 h 599715"/>
              <a:gd name="connsiteX57" fmla="*/ 282930 w 591777"/>
              <a:gd name="connsiteY57" fmla="*/ 154521 h 599715"/>
              <a:gd name="connsiteX58" fmla="*/ 296609 w 591777"/>
              <a:gd name="connsiteY58" fmla="*/ 229800 h 599715"/>
              <a:gd name="connsiteX59" fmla="*/ 480549 w 591777"/>
              <a:gd name="connsiteY59" fmla="*/ 229800 h 599715"/>
              <a:gd name="connsiteX60" fmla="*/ 494228 w 591777"/>
              <a:gd name="connsiteY60" fmla="*/ 154521 h 599715"/>
              <a:gd name="connsiteX61" fmla="*/ 329005 w 591777"/>
              <a:gd name="connsiteY61" fmla="*/ 18009 h 599715"/>
              <a:gd name="connsiteX62" fmla="*/ 308847 w 591777"/>
              <a:gd name="connsiteY62" fmla="*/ 38540 h 599715"/>
              <a:gd name="connsiteX63" fmla="*/ 328645 w 591777"/>
              <a:gd name="connsiteY63" fmla="*/ 58711 h 599715"/>
              <a:gd name="connsiteX64" fmla="*/ 329725 w 591777"/>
              <a:gd name="connsiteY64" fmla="*/ 58711 h 599715"/>
              <a:gd name="connsiteX65" fmla="*/ 336564 w 591777"/>
              <a:gd name="connsiteY65" fmla="*/ 61592 h 599715"/>
              <a:gd name="connsiteX66" fmla="*/ 338724 w 591777"/>
              <a:gd name="connsiteY66" fmla="*/ 68796 h 599715"/>
              <a:gd name="connsiteX67" fmla="*/ 338004 w 591777"/>
              <a:gd name="connsiteY67" fmla="*/ 72758 h 599715"/>
              <a:gd name="connsiteX68" fmla="*/ 361402 w 591777"/>
              <a:gd name="connsiteY68" fmla="*/ 100493 h 599715"/>
              <a:gd name="connsiteX69" fmla="*/ 368241 w 591777"/>
              <a:gd name="connsiteY69" fmla="*/ 105175 h 599715"/>
              <a:gd name="connsiteX70" fmla="*/ 367881 w 591777"/>
              <a:gd name="connsiteY70" fmla="*/ 113459 h 599715"/>
              <a:gd name="connsiteX71" fmla="*/ 362122 w 591777"/>
              <a:gd name="connsiteY71" fmla="*/ 135071 h 599715"/>
              <a:gd name="connsiteX72" fmla="*/ 362122 w 591777"/>
              <a:gd name="connsiteY72" fmla="*/ 136511 h 599715"/>
              <a:gd name="connsiteX73" fmla="*/ 451032 w 591777"/>
              <a:gd name="connsiteY73" fmla="*/ 136511 h 599715"/>
              <a:gd name="connsiteX74" fmla="*/ 451032 w 591777"/>
              <a:gd name="connsiteY74" fmla="*/ 135071 h 599715"/>
              <a:gd name="connsiteX75" fmla="*/ 406397 w 591777"/>
              <a:gd name="connsiteY75" fmla="*/ 90767 h 599715"/>
              <a:gd name="connsiteX76" fmla="*/ 402797 w 591777"/>
              <a:gd name="connsiteY76" fmla="*/ 91128 h 599715"/>
              <a:gd name="connsiteX77" fmla="*/ 394878 w 591777"/>
              <a:gd name="connsiteY77" fmla="*/ 87886 h 599715"/>
              <a:gd name="connsiteX78" fmla="*/ 393438 w 591777"/>
              <a:gd name="connsiteY78" fmla="*/ 79602 h 599715"/>
              <a:gd name="connsiteX79" fmla="*/ 394518 w 591777"/>
              <a:gd name="connsiteY79" fmla="*/ 72758 h 599715"/>
              <a:gd name="connsiteX80" fmla="*/ 366441 w 591777"/>
              <a:gd name="connsiteY80" fmla="*/ 44303 h 599715"/>
              <a:gd name="connsiteX81" fmla="*/ 360322 w 591777"/>
              <a:gd name="connsiteY81" fmla="*/ 45384 h 599715"/>
              <a:gd name="connsiteX82" fmla="*/ 352763 w 591777"/>
              <a:gd name="connsiteY82" fmla="*/ 43583 h 599715"/>
              <a:gd name="connsiteX83" fmla="*/ 349163 w 591777"/>
              <a:gd name="connsiteY83" fmla="*/ 37099 h 599715"/>
              <a:gd name="connsiteX84" fmla="*/ 329005 w 591777"/>
              <a:gd name="connsiteY84" fmla="*/ 18009 h 599715"/>
              <a:gd name="connsiteX85" fmla="*/ 329005 w 591777"/>
              <a:gd name="connsiteY85" fmla="*/ 0 h 599715"/>
              <a:gd name="connsiteX86" fmla="*/ 365361 w 591777"/>
              <a:gd name="connsiteY86" fmla="*/ 26654 h 599715"/>
              <a:gd name="connsiteX87" fmla="*/ 412156 w 591777"/>
              <a:gd name="connsiteY87" fmla="*/ 72758 h 599715"/>
              <a:gd name="connsiteX88" fmla="*/ 412156 w 591777"/>
              <a:gd name="connsiteY88" fmla="*/ 73118 h 599715"/>
              <a:gd name="connsiteX89" fmla="*/ 468670 w 591777"/>
              <a:gd name="connsiteY89" fmla="*/ 135071 h 599715"/>
              <a:gd name="connsiteX90" fmla="*/ 468670 w 591777"/>
              <a:gd name="connsiteY90" fmla="*/ 136511 h 599715"/>
              <a:gd name="connsiteX91" fmla="*/ 506466 w 591777"/>
              <a:gd name="connsiteY91" fmla="*/ 136511 h 599715"/>
              <a:gd name="connsiteX92" fmla="*/ 514025 w 591777"/>
              <a:gd name="connsiteY92" fmla="*/ 140473 h 599715"/>
              <a:gd name="connsiteX93" fmla="*/ 514745 w 591777"/>
              <a:gd name="connsiteY93" fmla="*/ 148758 h 599715"/>
              <a:gd name="connsiteX94" fmla="*/ 590697 w 591777"/>
              <a:gd name="connsiteY94" fmla="*/ 586028 h 599715"/>
              <a:gd name="connsiteX95" fmla="*/ 590697 w 591777"/>
              <a:gd name="connsiteY95" fmla="*/ 586748 h 599715"/>
              <a:gd name="connsiteX96" fmla="*/ 591057 w 591777"/>
              <a:gd name="connsiteY96" fmla="*/ 587469 h 599715"/>
              <a:gd name="connsiteX97" fmla="*/ 591777 w 591777"/>
              <a:gd name="connsiteY97" fmla="*/ 590350 h 599715"/>
              <a:gd name="connsiteX98" fmla="*/ 591057 w 591777"/>
              <a:gd name="connsiteY98" fmla="*/ 593592 h 599715"/>
              <a:gd name="connsiteX99" fmla="*/ 590697 w 591777"/>
              <a:gd name="connsiteY99" fmla="*/ 594312 h 599715"/>
              <a:gd name="connsiteX100" fmla="*/ 590697 w 591777"/>
              <a:gd name="connsiteY100" fmla="*/ 595033 h 599715"/>
              <a:gd name="connsiteX101" fmla="*/ 589257 w 591777"/>
              <a:gd name="connsiteY101" fmla="*/ 596834 h 599715"/>
              <a:gd name="connsiteX102" fmla="*/ 586378 w 591777"/>
              <a:gd name="connsiteY102" fmla="*/ 598634 h 599715"/>
              <a:gd name="connsiteX103" fmla="*/ 586018 w 591777"/>
              <a:gd name="connsiteY103" fmla="*/ 598995 h 599715"/>
              <a:gd name="connsiteX104" fmla="*/ 582778 w 591777"/>
              <a:gd name="connsiteY104" fmla="*/ 599715 h 599715"/>
              <a:gd name="connsiteX105" fmla="*/ 202659 w 591777"/>
              <a:gd name="connsiteY105" fmla="*/ 599715 h 599715"/>
              <a:gd name="connsiteX106" fmla="*/ 194379 w 591777"/>
              <a:gd name="connsiteY106" fmla="*/ 599715 h 599715"/>
              <a:gd name="connsiteX107" fmla="*/ 26997 w 591777"/>
              <a:gd name="connsiteY107" fmla="*/ 599715 h 599715"/>
              <a:gd name="connsiteX108" fmla="*/ 8999 w 591777"/>
              <a:gd name="connsiteY108" fmla="*/ 599715 h 599715"/>
              <a:gd name="connsiteX109" fmla="*/ 0 w 591777"/>
              <a:gd name="connsiteY109" fmla="*/ 590350 h 599715"/>
              <a:gd name="connsiteX110" fmla="*/ 8999 w 591777"/>
              <a:gd name="connsiteY110" fmla="*/ 581706 h 599715"/>
              <a:gd name="connsiteX111" fmla="*/ 17998 w 591777"/>
              <a:gd name="connsiteY111" fmla="*/ 581706 h 599715"/>
              <a:gd name="connsiteX112" fmla="*/ 17998 w 591777"/>
              <a:gd name="connsiteY112" fmla="*/ 402331 h 599715"/>
              <a:gd name="connsiteX113" fmla="*/ 26997 w 591777"/>
              <a:gd name="connsiteY113" fmla="*/ 392967 h 599715"/>
              <a:gd name="connsiteX114" fmla="*/ 74872 w 591777"/>
              <a:gd name="connsiteY114" fmla="*/ 392967 h 599715"/>
              <a:gd name="connsiteX115" fmla="*/ 74872 w 591777"/>
              <a:gd name="connsiteY115" fmla="*/ 258616 h 599715"/>
              <a:gd name="connsiteX116" fmla="*/ 67313 w 591777"/>
              <a:gd name="connsiteY116" fmla="*/ 258616 h 599715"/>
              <a:gd name="connsiteX117" fmla="*/ 58314 w 591777"/>
              <a:gd name="connsiteY117" fmla="*/ 249971 h 599715"/>
              <a:gd name="connsiteX118" fmla="*/ 67313 w 591777"/>
              <a:gd name="connsiteY118" fmla="*/ 240606 h 599715"/>
              <a:gd name="connsiteX119" fmla="*/ 83511 w 591777"/>
              <a:gd name="connsiteY119" fmla="*/ 240606 h 599715"/>
              <a:gd name="connsiteX120" fmla="*/ 194379 w 591777"/>
              <a:gd name="connsiteY120" fmla="*/ 240606 h 599715"/>
              <a:gd name="connsiteX121" fmla="*/ 210578 w 591777"/>
              <a:gd name="connsiteY121" fmla="*/ 240606 h 599715"/>
              <a:gd name="connsiteX122" fmla="*/ 219577 w 591777"/>
              <a:gd name="connsiteY122" fmla="*/ 249971 h 599715"/>
              <a:gd name="connsiteX123" fmla="*/ 210578 w 591777"/>
              <a:gd name="connsiteY123" fmla="*/ 258616 h 599715"/>
              <a:gd name="connsiteX124" fmla="*/ 203378 w 591777"/>
              <a:gd name="connsiteY124" fmla="*/ 258616 h 599715"/>
              <a:gd name="connsiteX125" fmla="*/ 203378 w 591777"/>
              <a:gd name="connsiteY125" fmla="*/ 316966 h 599715"/>
              <a:gd name="connsiteX126" fmla="*/ 277171 w 591777"/>
              <a:gd name="connsiteY126" fmla="*/ 316966 h 599715"/>
              <a:gd name="connsiteX127" fmla="*/ 262052 w 591777"/>
              <a:gd name="connsiteY127" fmla="*/ 148758 h 599715"/>
              <a:gd name="connsiteX128" fmla="*/ 263132 w 591777"/>
              <a:gd name="connsiteY128" fmla="*/ 140473 h 599715"/>
              <a:gd name="connsiteX129" fmla="*/ 270331 w 591777"/>
              <a:gd name="connsiteY129" fmla="*/ 136511 h 599715"/>
              <a:gd name="connsiteX130" fmla="*/ 344483 w 591777"/>
              <a:gd name="connsiteY130" fmla="*/ 136511 h 599715"/>
              <a:gd name="connsiteX131" fmla="*/ 344123 w 591777"/>
              <a:gd name="connsiteY131" fmla="*/ 135071 h 599715"/>
              <a:gd name="connsiteX132" fmla="*/ 347723 w 591777"/>
              <a:gd name="connsiteY132" fmla="*/ 114900 h 599715"/>
              <a:gd name="connsiteX133" fmla="*/ 320006 w 591777"/>
              <a:gd name="connsiteY133" fmla="*/ 75639 h 599715"/>
              <a:gd name="connsiteX134" fmla="*/ 290849 w 591777"/>
              <a:gd name="connsiteY134" fmla="*/ 38540 h 599715"/>
              <a:gd name="connsiteX135" fmla="*/ 329005 w 591777"/>
              <a:gd name="connsiteY135" fmla="*/ 0 h 59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591777" h="599715">
                <a:moveTo>
                  <a:pt x="76884" y="530225"/>
                </a:moveTo>
                <a:lnTo>
                  <a:pt x="176397" y="530225"/>
                </a:lnTo>
                <a:cubicBezTo>
                  <a:pt x="181426" y="530225"/>
                  <a:pt x="185378" y="534334"/>
                  <a:pt x="185378" y="539563"/>
                </a:cubicBezTo>
                <a:cubicBezTo>
                  <a:pt x="185378" y="544793"/>
                  <a:pt x="181426" y="548902"/>
                  <a:pt x="176397" y="548902"/>
                </a:cubicBezTo>
                <a:lnTo>
                  <a:pt x="76884" y="548902"/>
                </a:lnTo>
                <a:cubicBezTo>
                  <a:pt x="72214" y="548902"/>
                  <a:pt x="68262" y="544793"/>
                  <a:pt x="68262" y="539563"/>
                </a:cubicBezTo>
                <a:cubicBezTo>
                  <a:pt x="68262" y="534334"/>
                  <a:pt x="72214" y="530225"/>
                  <a:pt x="76884" y="530225"/>
                </a:cubicBezTo>
                <a:close/>
                <a:moveTo>
                  <a:pt x="76852" y="485775"/>
                </a:moveTo>
                <a:lnTo>
                  <a:pt x="193894" y="485775"/>
                </a:lnTo>
                <a:cubicBezTo>
                  <a:pt x="198905" y="485775"/>
                  <a:pt x="202842" y="489884"/>
                  <a:pt x="202842" y="495487"/>
                </a:cubicBezTo>
                <a:cubicBezTo>
                  <a:pt x="202842" y="500343"/>
                  <a:pt x="198905" y="504452"/>
                  <a:pt x="193894" y="504452"/>
                </a:cubicBezTo>
                <a:lnTo>
                  <a:pt x="76852" y="504452"/>
                </a:lnTo>
                <a:cubicBezTo>
                  <a:pt x="72199" y="504452"/>
                  <a:pt x="68262" y="500343"/>
                  <a:pt x="68262" y="495487"/>
                </a:cubicBezTo>
                <a:cubicBezTo>
                  <a:pt x="68262" y="489884"/>
                  <a:pt x="72199" y="485775"/>
                  <a:pt x="76852" y="485775"/>
                </a:cubicBezTo>
                <a:close/>
                <a:moveTo>
                  <a:pt x="76917" y="439737"/>
                </a:moveTo>
                <a:lnTo>
                  <a:pt x="212874" y="439737"/>
                </a:lnTo>
                <a:cubicBezTo>
                  <a:pt x="217923" y="439737"/>
                  <a:pt x="221889" y="443846"/>
                  <a:pt x="221889" y="449075"/>
                </a:cubicBezTo>
                <a:cubicBezTo>
                  <a:pt x="221889" y="453931"/>
                  <a:pt x="217923" y="458414"/>
                  <a:pt x="212874" y="458414"/>
                </a:cubicBezTo>
                <a:lnTo>
                  <a:pt x="76917" y="458414"/>
                </a:lnTo>
                <a:cubicBezTo>
                  <a:pt x="72229" y="458414"/>
                  <a:pt x="68262" y="453931"/>
                  <a:pt x="68262" y="449075"/>
                </a:cubicBezTo>
                <a:cubicBezTo>
                  <a:pt x="68262" y="443846"/>
                  <a:pt x="72229" y="439737"/>
                  <a:pt x="76917" y="439737"/>
                </a:cubicBezTo>
                <a:close/>
                <a:moveTo>
                  <a:pt x="35996" y="410976"/>
                </a:moveTo>
                <a:lnTo>
                  <a:pt x="35996" y="581706"/>
                </a:lnTo>
                <a:lnTo>
                  <a:pt x="188980" y="581706"/>
                </a:lnTo>
                <a:cubicBezTo>
                  <a:pt x="224616" y="520113"/>
                  <a:pt x="246934" y="462843"/>
                  <a:pt x="260252" y="410976"/>
                </a:cubicBezTo>
                <a:close/>
                <a:moveTo>
                  <a:pt x="132790" y="354432"/>
                </a:moveTo>
                <a:cubicBezTo>
                  <a:pt x="136152" y="350837"/>
                  <a:pt x="142128" y="350837"/>
                  <a:pt x="145863" y="354432"/>
                </a:cubicBezTo>
                <a:cubicBezTo>
                  <a:pt x="147357" y="355869"/>
                  <a:pt x="148852" y="358026"/>
                  <a:pt x="148852" y="360542"/>
                </a:cubicBezTo>
                <a:cubicBezTo>
                  <a:pt x="148852" y="362699"/>
                  <a:pt x="147357" y="365215"/>
                  <a:pt x="145863" y="367012"/>
                </a:cubicBezTo>
                <a:cubicBezTo>
                  <a:pt x="143996" y="368450"/>
                  <a:pt x="141754" y="369528"/>
                  <a:pt x="139140" y="369528"/>
                </a:cubicBezTo>
                <a:cubicBezTo>
                  <a:pt x="136899" y="369528"/>
                  <a:pt x="134284" y="368450"/>
                  <a:pt x="132790" y="367012"/>
                </a:cubicBezTo>
                <a:cubicBezTo>
                  <a:pt x="130922" y="365215"/>
                  <a:pt x="130175" y="362699"/>
                  <a:pt x="130175" y="360542"/>
                </a:cubicBezTo>
                <a:cubicBezTo>
                  <a:pt x="130175" y="358026"/>
                  <a:pt x="130922" y="355510"/>
                  <a:pt x="132790" y="354432"/>
                </a:cubicBezTo>
                <a:close/>
                <a:moveTo>
                  <a:pt x="139140" y="312737"/>
                </a:moveTo>
                <a:cubicBezTo>
                  <a:pt x="144369" y="312737"/>
                  <a:pt x="148852" y="316846"/>
                  <a:pt x="148852" y="322075"/>
                </a:cubicBezTo>
                <a:cubicBezTo>
                  <a:pt x="148852" y="327304"/>
                  <a:pt x="144369" y="331413"/>
                  <a:pt x="139140" y="331413"/>
                </a:cubicBezTo>
                <a:cubicBezTo>
                  <a:pt x="133910" y="331413"/>
                  <a:pt x="130175" y="327304"/>
                  <a:pt x="130175" y="322075"/>
                </a:cubicBezTo>
                <a:cubicBezTo>
                  <a:pt x="130175" y="316846"/>
                  <a:pt x="133910" y="312737"/>
                  <a:pt x="139140" y="312737"/>
                </a:cubicBezTo>
                <a:close/>
                <a:moveTo>
                  <a:pt x="132790" y="276347"/>
                </a:moveTo>
                <a:cubicBezTo>
                  <a:pt x="136152" y="273050"/>
                  <a:pt x="142128" y="273050"/>
                  <a:pt x="145863" y="276347"/>
                </a:cubicBezTo>
                <a:cubicBezTo>
                  <a:pt x="147357" y="278179"/>
                  <a:pt x="148852" y="280377"/>
                  <a:pt x="148852" y="282941"/>
                </a:cubicBezTo>
                <a:cubicBezTo>
                  <a:pt x="148852" y="285139"/>
                  <a:pt x="147357" y="287704"/>
                  <a:pt x="145863" y="289169"/>
                </a:cubicBezTo>
                <a:cubicBezTo>
                  <a:pt x="143996" y="291001"/>
                  <a:pt x="141754" y="291733"/>
                  <a:pt x="139140" y="291733"/>
                </a:cubicBezTo>
                <a:cubicBezTo>
                  <a:pt x="136899" y="291733"/>
                  <a:pt x="134284" y="291001"/>
                  <a:pt x="132790" y="289169"/>
                </a:cubicBezTo>
                <a:cubicBezTo>
                  <a:pt x="130922" y="287704"/>
                  <a:pt x="130175" y="285139"/>
                  <a:pt x="130175" y="282941"/>
                </a:cubicBezTo>
                <a:cubicBezTo>
                  <a:pt x="130175" y="280377"/>
                  <a:pt x="130922" y="278179"/>
                  <a:pt x="132790" y="276347"/>
                </a:cubicBezTo>
                <a:close/>
                <a:moveTo>
                  <a:pt x="92870" y="258616"/>
                </a:moveTo>
                <a:lnTo>
                  <a:pt x="92870" y="392967"/>
                </a:lnTo>
                <a:lnTo>
                  <a:pt x="264932" y="392967"/>
                </a:lnTo>
                <a:cubicBezTo>
                  <a:pt x="269611" y="372796"/>
                  <a:pt x="272851" y="353346"/>
                  <a:pt x="275371" y="334976"/>
                </a:cubicBezTo>
                <a:lnTo>
                  <a:pt x="194379" y="334976"/>
                </a:lnTo>
                <a:cubicBezTo>
                  <a:pt x="189340" y="334976"/>
                  <a:pt x="185380" y="331014"/>
                  <a:pt x="185380" y="325971"/>
                </a:cubicBezTo>
                <a:lnTo>
                  <a:pt x="185380" y="258616"/>
                </a:lnTo>
                <a:close/>
                <a:moveTo>
                  <a:pt x="297688" y="247810"/>
                </a:moveTo>
                <a:cubicBezTo>
                  <a:pt x="301288" y="325971"/>
                  <a:pt x="287250" y="442673"/>
                  <a:pt x="209858" y="581706"/>
                </a:cubicBezTo>
                <a:lnTo>
                  <a:pt x="567300" y="581706"/>
                </a:lnTo>
                <a:cubicBezTo>
                  <a:pt x="489908" y="442673"/>
                  <a:pt x="475870" y="325971"/>
                  <a:pt x="479469" y="247810"/>
                </a:cubicBezTo>
                <a:close/>
                <a:moveTo>
                  <a:pt x="282930" y="154521"/>
                </a:moveTo>
                <a:cubicBezTo>
                  <a:pt x="287250" y="168568"/>
                  <a:pt x="293729" y="194502"/>
                  <a:pt x="296609" y="229800"/>
                </a:cubicBezTo>
                <a:lnTo>
                  <a:pt x="480549" y="229800"/>
                </a:lnTo>
                <a:cubicBezTo>
                  <a:pt x="483429" y="194502"/>
                  <a:pt x="489908" y="168568"/>
                  <a:pt x="494228" y="154521"/>
                </a:cubicBezTo>
                <a:close/>
                <a:moveTo>
                  <a:pt x="329005" y="18009"/>
                </a:moveTo>
                <a:cubicBezTo>
                  <a:pt x="317846" y="18009"/>
                  <a:pt x="308847" y="27014"/>
                  <a:pt x="308847" y="38540"/>
                </a:cubicBezTo>
                <a:cubicBezTo>
                  <a:pt x="308847" y="49346"/>
                  <a:pt x="317486" y="58350"/>
                  <a:pt x="328645" y="58711"/>
                </a:cubicBezTo>
                <a:cubicBezTo>
                  <a:pt x="329005" y="58711"/>
                  <a:pt x="329365" y="58711"/>
                  <a:pt x="329725" y="58711"/>
                </a:cubicBezTo>
                <a:cubicBezTo>
                  <a:pt x="332245" y="58711"/>
                  <a:pt x="334764" y="59791"/>
                  <a:pt x="336564" y="61592"/>
                </a:cubicBezTo>
                <a:cubicBezTo>
                  <a:pt x="338004" y="63393"/>
                  <a:pt x="338724" y="66275"/>
                  <a:pt x="338724" y="68796"/>
                </a:cubicBezTo>
                <a:cubicBezTo>
                  <a:pt x="338364" y="70597"/>
                  <a:pt x="338004" y="71677"/>
                  <a:pt x="338004" y="72758"/>
                </a:cubicBezTo>
                <a:cubicBezTo>
                  <a:pt x="338004" y="86445"/>
                  <a:pt x="347723" y="97971"/>
                  <a:pt x="361402" y="100493"/>
                </a:cubicBezTo>
                <a:cubicBezTo>
                  <a:pt x="364281" y="100853"/>
                  <a:pt x="366801" y="102654"/>
                  <a:pt x="368241" y="105175"/>
                </a:cubicBezTo>
                <a:cubicBezTo>
                  <a:pt x="369321" y="108056"/>
                  <a:pt x="369321" y="110938"/>
                  <a:pt x="367881" y="113459"/>
                </a:cubicBezTo>
                <a:cubicBezTo>
                  <a:pt x="364281" y="120303"/>
                  <a:pt x="362122" y="127507"/>
                  <a:pt x="362122" y="135071"/>
                </a:cubicBezTo>
                <a:cubicBezTo>
                  <a:pt x="362122" y="135791"/>
                  <a:pt x="362122" y="136151"/>
                  <a:pt x="362122" y="136511"/>
                </a:cubicBezTo>
                <a:lnTo>
                  <a:pt x="451032" y="136511"/>
                </a:lnTo>
                <a:cubicBezTo>
                  <a:pt x="451032" y="136151"/>
                  <a:pt x="451032" y="135791"/>
                  <a:pt x="451032" y="135071"/>
                </a:cubicBezTo>
                <a:cubicBezTo>
                  <a:pt x="451032" y="110578"/>
                  <a:pt x="430874" y="90767"/>
                  <a:pt x="406397" y="90767"/>
                </a:cubicBezTo>
                <a:cubicBezTo>
                  <a:pt x="404957" y="90767"/>
                  <a:pt x="403877" y="91128"/>
                  <a:pt x="402797" y="91128"/>
                </a:cubicBezTo>
                <a:cubicBezTo>
                  <a:pt x="399558" y="91128"/>
                  <a:pt x="397038" y="90047"/>
                  <a:pt x="394878" y="87886"/>
                </a:cubicBezTo>
                <a:cubicBezTo>
                  <a:pt x="393078" y="85725"/>
                  <a:pt x="392358" y="82483"/>
                  <a:pt x="393438" y="79602"/>
                </a:cubicBezTo>
                <a:cubicBezTo>
                  <a:pt x="393798" y="77080"/>
                  <a:pt x="394518" y="74919"/>
                  <a:pt x="394518" y="72758"/>
                </a:cubicBezTo>
                <a:cubicBezTo>
                  <a:pt x="394518" y="57270"/>
                  <a:pt x="381559" y="44303"/>
                  <a:pt x="366441" y="44303"/>
                </a:cubicBezTo>
                <a:cubicBezTo>
                  <a:pt x="364281" y="44303"/>
                  <a:pt x="362122" y="44663"/>
                  <a:pt x="360322" y="45384"/>
                </a:cubicBezTo>
                <a:cubicBezTo>
                  <a:pt x="357442" y="45744"/>
                  <a:pt x="354922" y="45384"/>
                  <a:pt x="352763" y="43583"/>
                </a:cubicBezTo>
                <a:cubicBezTo>
                  <a:pt x="350603" y="42142"/>
                  <a:pt x="349523" y="39621"/>
                  <a:pt x="349163" y="37099"/>
                </a:cubicBezTo>
                <a:cubicBezTo>
                  <a:pt x="348443" y="26654"/>
                  <a:pt x="339444" y="18009"/>
                  <a:pt x="329005" y="18009"/>
                </a:cubicBezTo>
                <a:close/>
                <a:moveTo>
                  <a:pt x="329005" y="0"/>
                </a:moveTo>
                <a:cubicBezTo>
                  <a:pt x="345923" y="0"/>
                  <a:pt x="360322" y="11166"/>
                  <a:pt x="365361" y="26654"/>
                </a:cubicBezTo>
                <a:cubicBezTo>
                  <a:pt x="390918" y="25573"/>
                  <a:pt x="412156" y="46824"/>
                  <a:pt x="412156" y="72758"/>
                </a:cubicBezTo>
                <a:lnTo>
                  <a:pt x="412156" y="73118"/>
                </a:lnTo>
                <a:cubicBezTo>
                  <a:pt x="443833" y="76000"/>
                  <a:pt x="468670" y="102654"/>
                  <a:pt x="468670" y="135071"/>
                </a:cubicBezTo>
                <a:cubicBezTo>
                  <a:pt x="468670" y="135791"/>
                  <a:pt x="468670" y="136151"/>
                  <a:pt x="468670" y="136511"/>
                </a:cubicBezTo>
                <a:lnTo>
                  <a:pt x="506466" y="136511"/>
                </a:lnTo>
                <a:cubicBezTo>
                  <a:pt x="509706" y="136511"/>
                  <a:pt x="512226" y="137952"/>
                  <a:pt x="514025" y="140473"/>
                </a:cubicBezTo>
                <a:cubicBezTo>
                  <a:pt x="515825" y="142995"/>
                  <a:pt x="516185" y="145876"/>
                  <a:pt x="514745" y="148758"/>
                </a:cubicBezTo>
                <a:cubicBezTo>
                  <a:pt x="514385" y="150559"/>
                  <a:pt x="444193" y="334615"/>
                  <a:pt x="590697" y="586028"/>
                </a:cubicBezTo>
                <a:cubicBezTo>
                  <a:pt x="590697" y="586388"/>
                  <a:pt x="590697" y="586388"/>
                  <a:pt x="590697" y="586748"/>
                </a:cubicBezTo>
                <a:cubicBezTo>
                  <a:pt x="590697" y="586748"/>
                  <a:pt x="591057" y="587108"/>
                  <a:pt x="591057" y="587469"/>
                </a:cubicBezTo>
                <a:cubicBezTo>
                  <a:pt x="591417" y="588189"/>
                  <a:pt x="591777" y="589630"/>
                  <a:pt x="591777" y="590350"/>
                </a:cubicBezTo>
                <a:cubicBezTo>
                  <a:pt x="591777" y="591431"/>
                  <a:pt x="591417" y="592511"/>
                  <a:pt x="591057" y="593592"/>
                </a:cubicBezTo>
                <a:cubicBezTo>
                  <a:pt x="591057" y="593952"/>
                  <a:pt x="590697" y="593952"/>
                  <a:pt x="590697" y="594312"/>
                </a:cubicBezTo>
                <a:cubicBezTo>
                  <a:pt x="590697" y="594312"/>
                  <a:pt x="590697" y="594672"/>
                  <a:pt x="590697" y="595033"/>
                </a:cubicBezTo>
                <a:cubicBezTo>
                  <a:pt x="589977" y="595393"/>
                  <a:pt x="589617" y="596113"/>
                  <a:pt x="589257" y="596834"/>
                </a:cubicBezTo>
                <a:cubicBezTo>
                  <a:pt x="588178" y="597554"/>
                  <a:pt x="587458" y="597914"/>
                  <a:pt x="586378" y="598634"/>
                </a:cubicBezTo>
                <a:cubicBezTo>
                  <a:pt x="586378" y="598634"/>
                  <a:pt x="586018" y="598634"/>
                  <a:pt x="586018" y="598995"/>
                </a:cubicBezTo>
                <a:cubicBezTo>
                  <a:pt x="584938" y="598995"/>
                  <a:pt x="583858" y="599715"/>
                  <a:pt x="582778" y="599715"/>
                </a:cubicBezTo>
                <a:lnTo>
                  <a:pt x="202659" y="599715"/>
                </a:lnTo>
                <a:lnTo>
                  <a:pt x="194379" y="599715"/>
                </a:lnTo>
                <a:lnTo>
                  <a:pt x="26997" y="599715"/>
                </a:lnTo>
                <a:lnTo>
                  <a:pt x="8999" y="599715"/>
                </a:lnTo>
                <a:cubicBezTo>
                  <a:pt x="3960" y="599715"/>
                  <a:pt x="0" y="595393"/>
                  <a:pt x="0" y="590350"/>
                </a:cubicBezTo>
                <a:cubicBezTo>
                  <a:pt x="0" y="585668"/>
                  <a:pt x="3960" y="581706"/>
                  <a:pt x="8999" y="581706"/>
                </a:cubicBezTo>
                <a:lnTo>
                  <a:pt x="17998" y="581706"/>
                </a:lnTo>
                <a:lnTo>
                  <a:pt x="17998" y="402331"/>
                </a:lnTo>
                <a:cubicBezTo>
                  <a:pt x="17998" y="397289"/>
                  <a:pt x="21958" y="392967"/>
                  <a:pt x="26997" y="392967"/>
                </a:cubicBezTo>
                <a:lnTo>
                  <a:pt x="74872" y="392967"/>
                </a:lnTo>
                <a:lnTo>
                  <a:pt x="74872" y="258616"/>
                </a:lnTo>
                <a:lnTo>
                  <a:pt x="67313" y="258616"/>
                </a:lnTo>
                <a:cubicBezTo>
                  <a:pt x="62273" y="258616"/>
                  <a:pt x="58314" y="254653"/>
                  <a:pt x="58314" y="249971"/>
                </a:cubicBezTo>
                <a:cubicBezTo>
                  <a:pt x="58314" y="244928"/>
                  <a:pt x="62273" y="240606"/>
                  <a:pt x="67313" y="240606"/>
                </a:cubicBezTo>
                <a:lnTo>
                  <a:pt x="83511" y="240606"/>
                </a:lnTo>
                <a:lnTo>
                  <a:pt x="194379" y="240606"/>
                </a:lnTo>
                <a:lnTo>
                  <a:pt x="210578" y="240606"/>
                </a:lnTo>
                <a:cubicBezTo>
                  <a:pt x="215617" y="240606"/>
                  <a:pt x="219577" y="244928"/>
                  <a:pt x="219577" y="249971"/>
                </a:cubicBezTo>
                <a:cubicBezTo>
                  <a:pt x="219577" y="254653"/>
                  <a:pt x="215617" y="258616"/>
                  <a:pt x="210578" y="258616"/>
                </a:cubicBezTo>
                <a:lnTo>
                  <a:pt x="203378" y="258616"/>
                </a:lnTo>
                <a:lnTo>
                  <a:pt x="203378" y="316966"/>
                </a:lnTo>
                <a:lnTo>
                  <a:pt x="277171" y="316966"/>
                </a:lnTo>
                <a:cubicBezTo>
                  <a:pt x="286890" y="213592"/>
                  <a:pt x="262412" y="149838"/>
                  <a:pt x="262052" y="148758"/>
                </a:cubicBezTo>
                <a:cubicBezTo>
                  <a:pt x="260972" y="145876"/>
                  <a:pt x="261332" y="142995"/>
                  <a:pt x="263132" y="140473"/>
                </a:cubicBezTo>
                <a:cubicBezTo>
                  <a:pt x="264932" y="137952"/>
                  <a:pt x="267452" y="136511"/>
                  <a:pt x="270331" y="136511"/>
                </a:cubicBezTo>
                <a:lnTo>
                  <a:pt x="344483" y="136511"/>
                </a:lnTo>
                <a:cubicBezTo>
                  <a:pt x="344483" y="136151"/>
                  <a:pt x="344123" y="135791"/>
                  <a:pt x="344123" y="135071"/>
                </a:cubicBezTo>
                <a:cubicBezTo>
                  <a:pt x="344123" y="128227"/>
                  <a:pt x="345203" y="121383"/>
                  <a:pt x="347723" y="114900"/>
                </a:cubicBezTo>
                <a:cubicBezTo>
                  <a:pt x="331885" y="108056"/>
                  <a:pt x="321086" y="92929"/>
                  <a:pt x="320006" y="75639"/>
                </a:cubicBezTo>
                <a:cubicBezTo>
                  <a:pt x="303448" y="71677"/>
                  <a:pt x="290849" y="56189"/>
                  <a:pt x="290849" y="38540"/>
                </a:cubicBezTo>
                <a:cubicBezTo>
                  <a:pt x="290849" y="17289"/>
                  <a:pt x="308127" y="0"/>
                  <a:pt x="32900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1A73D00A-3846-2449-8C6A-14F91F7F482C}"/>
              </a:ext>
            </a:extLst>
          </p:cNvPr>
          <p:cNvSpPr txBox="1"/>
          <p:nvPr/>
        </p:nvSpPr>
        <p:spPr>
          <a:xfrm>
            <a:off x="4310107" y="306186"/>
            <a:ext cx="35718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Learning outcome:</a:t>
            </a:r>
            <a:endParaRPr lang="en-US" sz="3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218299B7-D0ED-3541-81BC-00446EF306FF}"/>
              </a:ext>
            </a:extLst>
          </p:cNvPr>
          <p:cNvSpPr txBox="1"/>
          <p:nvPr/>
        </p:nvSpPr>
        <p:spPr>
          <a:xfrm>
            <a:off x="4229149" y="787593"/>
            <a:ext cx="3733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spc="150" dirty="0" smtClean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There are 3 learning outcomes which are:</a:t>
            </a:r>
            <a:endParaRPr lang="en-US" sz="1200" spc="150" dirty="0">
              <a:solidFill>
                <a:schemeClr val="bg1">
                  <a:lumMod val="65000"/>
                </a:schemeClr>
              </a:solidFill>
              <a:latin typeface="Poppins Light" pitchFamily="2" charset="77"/>
              <a:cs typeface="Poppins Light" pitchFamily="2" charset="7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CB682CF6-8E1E-004A-8C39-B94BE92040A7}"/>
              </a:ext>
            </a:extLst>
          </p:cNvPr>
          <p:cNvSpPr txBox="1"/>
          <p:nvPr/>
        </p:nvSpPr>
        <p:spPr>
          <a:xfrm>
            <a:off x="9117409" y="2561911"/>
            <a:ext cx="1324402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xmlns="" id="{2935F909-F1DB-0840-BC5D-410AADCA057B}"/>
              </a:ext>
            </a:extLst>
          </p:cNvPr>
          <p:cNvSpPr txBox="1">
            <a:spLocks/>
          </p:cNvSpPr>
          <p:nvPr/>
        </p:nvSpPr>
        <p:spPr>
          <a:xfrm>
            <a:off x="9117409" y="2900272"/>
            <a:ext cx="2215610" cy="507831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F74A94BC-B292-A644-9CE9-FA30FCAC812E}"/>
              </a:ext>
            </a:extLst>
          </p:cNvPr>
          <p:cNvSpPr txBox="1"/>
          <p:nvPr/>
        </p:nvSpPr>
        <p:spPr>
          <a:xfrm>
            <a:off x="1819462" y="3962502"/>
            <a:ext cx="1324402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xmlns="" id="{156C0E17-4784-C947-8C7B-26C9C29BD849}"/>
              </a:ext>
            </a:extLst>
          </p:cNvPr>
          <p:cNvSpPr txBox="1">
            <a:spLocks/>
          </p:cNvSpPr>
          <p:nvPr/>
        </p:nvSpPr>
        <p:spPr>
          <a:xfrm>
            <a:off x="923401" y="4300863"/>
            <a:ext cx="2215610" cy="507831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A51AC3F7-CC18-524C-851B-5CF6A32DDDE1}"/>
              </a:ext>
            </a:extLst>
          </p:cNvPr>
          <p:cNvSpPr txBox="1"/>
          <p:nvPr/>
        </p:nvSpPr>
        <p:spPr>
          <a:xfrm>
            <a:off x="2471252" y="1568576"/>
            <a:ext cx="1324402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xmlns="" id="{79788029-D63F-114C-97DF-2C9E5E8267C4}"/>
              </a:ext>
            </a:extLst>
          </p:cNvPr>
          <p:cNvSpPr txBox="1">
            <a:spLocks/>
          </p:cNvSpPr>
          <p:nvPr/>
        </p:nvSpPr>
        <p:spPr>
          <a:xfrm>
            <a:off x="1575190" y="1906937"/>
            <a:ext cx="2215610" cy="507831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</p:spTree>
    <p:extLst>
      <p:ext uri="{BB962C8B-B14F-4D97-AF65-F5344CB8AC3E}">
        <p14:creationId xmlns:p14="http://schemas.microsoft.com/office/powerpoint/2010/main" val="93877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>
            <a:extLst>
              <a:ext uri="{FF2B5EF4-FFF2-40B4-BE49-F238E27FC236}">
                <a16:creationId xmlns:a16="http://schemas.microsoft.com/office/drawing/2014/main" xmlns="" id="{870800CD-C2BF-3E4C-8D7B-7BE89FB4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4814" y="4218204"/>
            <a:ext cx="1961486" cy="2409373"/>
          </a:xfrm>
          <a:custGeom>
            <a:avLst/>
            <a:gdLst>
              <a:gd name="T0" fmla="*/ 0 w 6006"/>
              <a:gd name="T1" fmla="*/ 3896 h 7378"/>
              <a:gd name="T2" fmla="*/ 0 w 6006"/>
              <a:gd name="T3" fmla="*/ 3896 h 7378"/>
              <a:gd name="T4" fmla="*/ 6005 w 6006"/>
              <a:gd name="T5" fmla="*/ 2266 h 7378"/>
              <a:gd name="T6" fmla="*/ 6005 w 6006"/>
              <a:gd name="T7" fmla="*/ 2266 h 7378"/>
              <a:gd name="T8" fmla="*/ 0 w 6006"/>
              <a:gd name="T9" fmla="*/ 3896 h 73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06" h="7378">
                <a:moveTo>
                  <a:pt x="0" y="3896"/>
                </a:moveTo>
                <a:lnTo>
                  <a:pt x="0" y="3896"/>
                </a:lnTo>
                <a:cubicBezTo>
                  <a:pt x="0" y="3896"/>
                  <a:pt x="1503" y="0"/>
                  <a:pt x="6005" y="2266"/>
                </a:cubicBezTo>
                <a:lnTo>
                  <a:pt x="6005" y="2266"/>
                </a:lnTo>
                <a:cubicBezTo>
                  <a:pt x="6005" y="2266"/>
                  <a:pt x="3304" y="7377"/>
                  <a:pt x="0" y="389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3075" name="Freeform 3">
            <a:extLst>
              <a:ext uri="{FF2B5EF4-FFF2-40B4-BE49-F238E27FC236}">
                <a16:creationId xmlns:a16="http://schemas.microsoft.com/office/drawing/2014/main" xmlns="" id="{08DC3C79-911E-6D4A-AE94-2E0FD1CF6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09568" y="5949265"/>
            <a:ext cx="11690293" cy="908735"/>
          </a:xfrm>
          <a:custGeom>
            <a:avLst/>
            <a:gdLst>
              <a:gd name="T0" fmla="*/ 9202 w 18405"/>
              <a:gd name="T1" fmla="*/ 0 h 2783"/>
              <a:gd name="T2" fmla="*/ 9202 w 18405"/>
              <a:gd name="T3" fmla="*/ 0 h 2783"/>
              <a:gd name="T4" fmla="*/ 0 w 18405"/>
              <a:gd name="T5" fmla="*/ 2782 h 2783"/>
              <a:gd name="T6" fmla="*/ 18404 w 18405"/>
              <a:gd name="T7" fmla="*/ 2782 h 2783"/>
              <a:gd name="T8" fmla="*/ 18404 w 18405"/>
              <a:gd name="T9" fmla="*/ 2782 h 2783"/>
              <a:gd name="T10" fmla="*/ 9202 w 18405"/>
              <a:gd name="T11" fmla="*/ 0 h 2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405" h="2783">
                <a:moveTo>
                  <a:pt x="9202" y="0"/>
                </a:moveTo>
                <a:lnTo>
                  <a:pt x="9202" y="0"/>
                </a:lnTo>
                <a:cubicBezTo>
                  <a:pt x="5798" y="0"/>
                  <a:pt x="2634" y="1024"/>
                  <a:pt x="0" y="2782"/>
                </a:cubicBezTo>
                <a:lnTo>
                  <a:pt x="18404" y="2782"/>
                </a:lnTo>
                <a:lnTo>
                  <a:pt x="18404" y="2782"/>
                </a:lnTo>
                <a:cubicBezTo>
                  <a:pt x="15770" y="1024"/>
                  <a:pt x="12605" y="0"/>
                  <a:pt x="9202" y="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3076" name="Freeform 4">
            <a:extLst>
              <a:ext uri="{FF2B5EF4-FFF2-40B4-BE49-F238E27FC236}">
                <a16:creationId xmlns:a16="http://schemas.microsoft.com/office/drawing/2014/main" xmlns="" id="{9608689E-9BC2-2845-B1CA-5DF788DFE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068" y="6202732"/>
            <a:ext cx="911616" cy="324034"/>
          </a:xfrm>
          <a:custGeom>
            <a:avLst/>
            <a:gdLst>
              <a:gd name="T0" fmla="*/ 2791 w 2792"/>
              <a:gd name="T1" fmla="*/ 495 h 990"/>
              <a:gd name="T2" fmla="*/ 2791 w 2792"/>
              <a:gd name="T3" fmla="*/ 495 h 990"/>
              <a:gd name="T4" fmla="*/ 1396 w 2792"/>
              <a:gd name="T5" fmla="*/ 989 h 990"/>
              <a:gd name="T6" fmla="*/ 1396 w 2792"/>
              <a:gd name="T7" fmla="*/ 989 h 990"/>
              <a:gd name="T8" fmla="*/ 0 w 2792"/>
              <a:gd name="T9" fmla="*/ 495 h 990"/>
              <a:gd name="T10" fmla="*/ 0 w 2792"/>
              <a:gd name="T11" fmla="*/ 495 h 990"/>
              <a:gd name="T12" fmla="*/ 1396 w 2792"/>
              <a:gd name="T13" fmla="*/ 0 h 990"/>
              <a:gd name="T14" fmla="*/ 1396 w 2792"/>
              <a:gd name="T15" fmla="*/ 0 h 990"/>
              <a:gd name="T16" fmla="*/ 2791 w 2792"/>
              <a:gd name="T17" fmla="*/ 495 h 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92" h="990">
                <a:moveTo>
                  <a:pt x="2791" y="495"/>
                </a:moveTo>
                <a:lnTo>
                  <a:pt x="2791" y="495"/>
                </a:lnTo>
                <a:cubicBezTo>
                  <a:pt x="2791" y="768"/>
                  <a:pt x="2167" y="989"/>
                  <a:pt x="1396" y="989"/>
                </a:cubicBezTo>
                <a:lnTo>
                  <a:pt x="1396" y="989"/>
                </a:lnTo>
                <a:cubicBezTo>
                  <a:pt x="625" y="989"/>
                  <a:pt x="0" y="768"/>
                  <a:pt x="0" y="495"/>
                </a:cubicBezTo>
                <a:lnTo>
                  <a:pt x="0" y="495"/>
                </a:lnTo>
                <a:cubicBezTo>
                  <a:pt x="0" y="222"/>
                  <a:pt x="625" y="0"/>
                  <a:pt x="1396" y="0"/>
                </a:cubicBezTo>
                <a:lnTo>
                  <a:pt x="1396" y="0"/>
                </a:lnTo>
                <a:cubicBezTo>
                  <a:pt x="2167" y="0"/>
                  <a:pt x="2791" y="222"/>
                  <a:pt x="2791" y="495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3077" name="Freeform 5">
            <a:extLst>
              <a:ext uri="{FF2B5EF4-FFF2-40B4-BE49-F238E27FC236}">
                <a16:creationId xmlns:a16="http://schemas.microsoft.com/office/drawing/2014/main" xmlns="" id="{131F171E-134B-7C44-A23D-C87B2AF9C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028" y="3179854"/>
            <a:ext cx="1395507" cy="1399827"/>
          </a:xfrm>
          <a:custGeom>
            <a:avLst/>
            <a:gdLst>
              <a:gd name="T0" fmla="*/ 3206 w 4274"/>
              <a:gd name="T1" fmla="*/ 3155 h 4288"/>
              <a:gd name="T2" fmla="*/ 3206 w 4274"/>
              <a:gd name="T3" fmla="*/ 3155 h 4288"/>
              <a:gd name="T4" fmla="*/ 281 w 4274"/>
              <a:gd name="T5" fmla="*/ 0 h 4288"/>
              <a:gd name="T6" fmla="*/ 281 w 4274"/>
              <a:gd name="T7" fmla="*/ 0 h 4288"/>
              <a:gd name="T8" fmla="*/ 3206 w 4274"/>
              <a:gd name="T9" fmla="*/ 3155 h 4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74" h="4288">
                <a:moveTo>
                  <a:pt x="3206" y="3155"/>
                </a:moveTo>
                <a:lnTo>
                  <a:pt x="3206" y="3155"/>
                </a:lnTo>
                <a:cubicBezTo>
                  <a:pt x="3206" y="3155"/>
                  <a:pt x="4273" y="443"/>
                  <a:pt x="281" y="0"/>
                </a:cubicBezTo>
                <a:lnTo>
                  <a:pt x="281" y="0"/>
                </a:lnTo>
                <a:cubicBezTo>
                  <a:pt x="281" y="0"/>
                  <a:pt x="0" y="4287"/>
                  <a:pt x="3206" y="3155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3078" name="Freeform 6">
            <a:extLst>
              <a:ext uri="{FF2B5EF4-FFF2-40B4-BE49-F238E27FC236}">
                <a16:creationId xmlns:a16="http://schemas.microsoft.com/office/drawing/2014/main" xmlns="" id="{D0D55B36-2C96-9149-B0DE-857959A2C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4813" y="3446283"/>
            <a:ext cx="1617290" cy="1880838"/>
          </a:xfrm>
          <a:custGeom>
            <a:avLst/>
            <a:gdLst>
              <a:gd name="T0" fmla="*/ 97 w 4954"/>
              <a:gd name="T1" fmla="*/ 3079 h 5760"/>
              <a:gd name="T2" fmla="*/ 97 w 4954"/>
              <a:gd name="T3" fmla="*/ 3079 h 5760"/>
              <a:gd name="T4" fmla="*/ 4953 w 4954"/>
              <a:gd name="T5" fmla="*/ 1512 h 5760"/>
              <a:gd name="T6" fmla="*/ 4953 w 4954"/>
              <a:gd name="T7" fmla="*/ 1512 h 5760"/>
              <a:gd name="T8" fmla="*/ 97 w 4954"/>
              <a:gd name="T9" fmla="*/ 3079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54" h="5760">
                <a:moveTo>
                  <a:pt x="97" y="3079"/>
                </a:moveTo>
                <a:lnTo>
                  <a:pt x="97" y="3079"/>
                </a:lnTo>
                <a:cubicBezTo>
                  <a:pt x="97" y="3079"/>
                  <a:pt x="0" y="0"/>
                  <a:pt x="4953" y="1512"/>
                </a:cubicBezTo>
                <a:lnTo>
                  <a:pt x="4953" y="1512"/>
                </a:lnTo>
                <a:cubicBezTo>
                  <a:pt x="4953" y="1512"/>
                  <a:pt x="2097" y="5759"/>
                  <a:pt x="97" y="307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3079" name="Freeform 7">
            <a:extLst>
              <a:ext uri="{FF2B5EF4-FFF2-40B4-BE49-F238E27FC236}">
                <a16:creationId xmlns:a16="http://schemas.microsoft.com/office/drawing/2014/main" xmlns="" id="{44838CD4-4458-9747-A408-0E3427BFC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0050" y="2500103"/>
            <a:ext cx="784882" cy="993705"/>
          </a:xfrm>
          <a:custGeom>
            <a:avLst/>
            <a:gdLst>
              <a:gd name="T0" fmla="*/ 2217 w 2402"/>
              <a:gd name="T1" fmla="*/ 1979 h 3041"/>
              <a:gd name="T2" fmla="*/ 2217 w 2402"/>
              <a:gd name="T3" fmla="*/ 1979 h 3041"/>
              <a:gd name="T4" fmla="*/ 0 w 2402"/>
              <a:gd name="T5" fmla="*/ 178 h 3041"/>
              <a:gd name="T6" fmla="*/ 0 w 2402"/>
              <a:gd name="T7" fmla="*/ 178 h 3041"/>
              <a:gd name="T8" fmla="*/ 2217 w 2402"/>
              <a:gd name="T9" fmla="*/ 1979 h 3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2" h="3041">
                <a:moveTo>
                  <a:pt x="2217" y="1979"/>
                </a:moveTo>
                <a:lnTo>
                  <a:pt x="2217" y="1979"/>
                </a:lnTo>
                <a:cubicBezTo>
                  <a:pt x="2217" y="1979"/>
                  <a:pt x="2401" y="0"/>
                  <a:pt x="0" y="178"/>
                </a:cubicBezTo>
                <a:lnTo>
                  <a:pt x="0" y="178"/>
                </a:lnTo>
                <a:cubicBezTo>
                  <a:pt x="0" y="178"/>
                  <a:pt x="128" y="3040"/>
                  <a:pt x="2217" y="197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3080" name="Freeform 8">
            <a:extLst>
              <a:ext uri="{FF2B5EF4-FFF2-40B4-BE49-F238E27FC236}">
                <a16:creationId xmlns:a16="http://schemas.microsoft.com/office/drawing/2014/main" xmlns="" id="{DA2FFE79-1EAB-0D46-B2CD-ED9E46AD5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986" y="1876518"/>
            <a:ext cx="599103" cy="637987"/>
          </a:xfrm>
          <a:custGeom>
            <a:avLst/>
            <a:gdLst>
              <a:gd name="T0" fmla="*/ 1372 w 1835"/>
              <a:gd name="T1" fmla="*/ 1536 h 1954"/>
              <a:gd name="T2" fmla="*/ 1372 w 1835"/>
              <a:gd name="T3" fmla="*/ 1536 h 1954"/>
              <a:gd name="T4" fmla="*/ 317 w 1835"/>
              <a:gd name="T5" fmla="*/ 0 h 1954"/>
              <a:gd name="T6" fmla="*/ 317 w 1835"/>
              <a:gd name="T7" fmla="*/ 0 h 1954"/>
              <a:gd name="T8" fmla="*/ 1372 w 1835"/>
              <a:gd name="T9" fmla="*/ 1536 h 1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5" h="1954">
                <a:moveTo>
                  <a:pt x="1372" y="1536"/>
                </a:moveTo>
                <a:lnTo>
                  <a:pt x="1372" y="1536"/>
                </a:lnTo>
                <a:cubicBezTo>
                  <a:pt x="1372" y="1536"/>
                  <a:pt x="1834" y="436"/>
                  <a:pt x="317" y="0"/>
                </a:cubicBezTo>
                <a:lnTo>
                  <a:pt x="317" y="0"/>
                </a:lnTo>
                <a:cubicBezTo>
                  <a:pt x="317" y="0"/>
                  <a:pt x="0" y="1953"/>
                  <a:pt x="1372" y="1536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3081" name="Freeform 9">
            <a:extLst>
              <a:ext uri="{FF2B5EF4-FFF2-40B4-BE49-F238E27FC236}">
                <a16:creationId xmlns:a16="http://schemas.microsoft.com/office/drawing/2014/main" xmlns="" id="{D5DB55F9-16D5-5C4E-ACB5-A86DAE72C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1871" y="2713245"/>
            <a:ext cx="1165082" cy="1447353"/>
          </a:xfrm>
          <a:custGeom>
            <a:avLst/>
            <a:gdLst>
              <a:gd name="T0" fmla="*/ 0 w 3567"/>
              <a:gd name="T1" fmla="*/ 2518 h 4430"/>
              <a:gd name="T2" fmla="*/ 0 w 3567"/>
              <a:gd name="T3" fmla="*/ 2518 h 4430"/>
              <a:gd name="T4" fmla="*/ 3566 w 3567"/>
              <a:gd name="T5" fmla="*/ 1109 h 4430"/>
              <a:gd name="T6" fmla="*/ 3566 w 3567"/>
              <a:gd name="T7" fmla="*/ 1109 h 4430"/>
              <a:gd name="T8" fmla="*/ 0 w 3567"/>
              <a:gd name="T9" fmla="*/ 2518 h 4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7" h="4430">
                <a:moveTo>
                  <a:pt x="0" y="2518"/>
                </a:moveTo>
                <a:lnTo>
                  <a:pt x="0" y="2518"/>
                </a:lnTo>
                <a:cubicBezTo>
                  <a:pt x="0" y="2518"/>
                  <a:pt x="503" y="0"/>
                  <a:pt x="3566" y="1109"/>
                </a:cubicBezTo>
                <a:lnTo>
                  <a:pt x="3566" y="1109"/>
                </a:lnTo>
                <a:cubicBezTo>
                  <a:pt x="3566" y="1109"/>
                  <a:pt x="1788" y="4429"/>
                  <a:pt x="0" y="2518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3082" name="Freeform 10">
            <a:extLst>
              <a:ext uri="{FF2B5EF4-FFF2-40B4-BE49-F238E27FC236}">
                <a16:creationId xmlns:a16="http://schemas.microsoft.com/office/drawing/2014/main" xmlns="" id="{A6E96561-21DA-804F-97F6-B283AE990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3898" y="2301363"/>
            <a:ext cx="782003" cy="878492"/>
          </a:xfrm>
          <a:custGeom>
            <a:avLst/>
            <a:gdLst>
              <a:gd name="T0" fmla="*/ 0 w 2395"/>
              <a:gd name="T1" fmla="*/ 1471 h 2691"/>
              <a:gd name="T2" fmla="*/ 0 w 2395"/>
              <a:gd name="T3" fmla="*/ 1471 h 2691"/>
              <a:gd name="T4" fmla="*/ 2394 w 2395"/>
              <a:gd name="T5" fmla="*/ 559 h 2691"/>
              <a:gd name="T6" fmla="*/ 2394 w 2395"/>
              <a:gd name="T7" fmla="*/ 559 h 2691"/>
              <a:gd name="T8" fmla="*/ 0 w 2395"/>
              <a:gd name="T9" fmla="*/ 1471 h 2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5" h="2691">
                <a:moveTo>
                  <a:pt x="0" y="1471"/>
                </a:moveTo>
                <a:lnTo>
                  <a:pt x="0" y="1471"/>
                </a:lnTo>
                <a:cubicBezTo>
                  <a:pt x="0" y="1471"/>
                  <a:pt x="108" y="0"/>
                  <a:pt x="2394" y="559"/>
                </a:cubicBezTo>
                <a:lnTo>
                  <a:pt x="2394" y="559"/>
                </a:lnTo>
                <a:cubicBezTo>
                  <a:pt x="2394" y="559"/>
                  <a:pt x="1467" y="2690"/>
                  <a:pt x="0" y="147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3084" name="Freeform 12">
            <a:extLst>
              <a:ext uri="{FF2B5EF4-FFF2-40B4-BE49-F238E27FC236}">
                <a16:creationId xmlns:a16="http://schemas.microsoft.com/office/drawing/2014/main" xmlns="" id="{69D1DAE9-0BC1-194B-9CF6-00DD899D3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4887" y="3989219"/>
            <a:ext cx="1628811" cy="1952845"/>
          </a:xfrm>
          <a:custGeom>
            <a:avLst/>
            <a:gdLst>
              <a:gd name="T0" fmla="*/ 4986 w 4987"/>
              <a:gd name="T1" fmla="*/ 2527 h 5979"/>
              <a:gd name="T2" fmla="*/ 4986 w 4987"/>
              <a:gd name="T3" fmla="*/ 2527 h 5979"/>
              <a:gd name="T4" fmla="*/ 0 w 4987"/>
              <a:gd name="T5" fmla="*/ 1781 h 5979"/>
              <a:gd name="T6" fmla="*/ 0 w 4987"/>
              <a:gd name="T7" fmla="*/ 1781 h 5979"/>
              <a:gd name="T8" fmla="*/ 4986 w 4987"/>
              <a:gd name="T9" fmla="*/ 2527 h 5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87" h="5979">
                <a:moveTo>
                  <a:pt x="4986" y="2527"/>
                </a:moveTo>
                <a:lnTo>
                  <a:pt x="4986" y="2527"/>
                </a:lnTo>
                <a:cubicBezTo>
                  <a:pt x="4986" y="2527"/>
                  <a:pt x="3994" y="0"/>
                  <a:pt x="0" y="1781"/>
                </a:cubicBezTo>
                <a:lnTo>
                  <a:pt x="0" y="1781"/>
                </a:lnTo>
                <a:cubicBezTo>
                  <a:pt x="0" y="1781"/>
                  <a:pt x="3437" y="5978"/>
                  <a:pt x="4986" y="252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3085" name="Freeform 13">
            <a:extLst>
              <a:ext uri="{FF2B5EF4-FFF2-40B4-BE49-F238E27FC236}">
                <a16:creationId xmlns:a16="http://schemas.microsoft.com/office/drawing/2014/main" xmlns="" id="{1FC7A849-0E2C-F347-8C98-A1E86AD03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7851" y="1800190"/>
            <a:ext cx="407563" cy="538617"/>
          </a:xfrm>
          <a:custGeom>
            <a:avLst/>
            <a:gdLst>
              <a:gd name="T0" fmla="*/ 0 w 1250"/>
              <a:gd name="T1" fmla="*/ 801 h 1649"/>
              <a:gd name="T2" fmla="*/ 0 w 1250"/>
              <a:gd name="T3" fmla="*/ 801 h 1649"/>
              <a:gd name="T4" fmla="*/ 1249 w 1250"/>
              <a:gd name="T5" fmla="*/ 487 h 1649"/>
              <a:gd name="T6" fmla="*/ 1249 w 1250"/>
              <a:gd name="T7" fmla="*/ 487 h 1649"/>
              <a:gd name="T8" fmla="*/ 0 w 1250"/>
              <a:gd name="T9" fmla="*/ 801 h 1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0" h="1649">
                <a:moveTo>
                  <a:pt x="0" y="801"/>
                </a:moveTo>
                <a:lnTo>
                  <a:pt x="0" y="801"/>
                </a:lnTo>
                <a:cubicBezTo>
                  <a:pt x="0" y="801"/>
                  <a:pt x="319" y="0"/>
                  <a:pt x="1249" y="487"/>
                </a:cubicBezTo>
                <a:lnTo>
                  <a:pt x="1249" y="487"/>
                </a:lnTo>
                <a:cubicBezTo>
                  <a:pt x="1249" y="487"/>
                  <a:pt x="631" y="1648"/>
                  <a:pt x="0" y="801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3086" name="Freeform 14">
            <a:extLst>
              <a:ext uri="{FF2B5EF4-FFF2-40B4-BE49-F238E27FC236}">
                <a16:creationId xmlns:a16="http://schemas.microsoft.com/office/drawing/2014/main" xmlns="" id="{8B7ED137-BDFA-E14F-9572-921557815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8318" y="1575526"/>
            <a:ext cx="367238" cy="299552"/>
          </a:xfrm>
          <a:custGeom>
            <a:avLst/>
            <a:gdLst>
              <a:gd name="T0" fmla="*/ 703 w 1125"/>
              <a:gd name="T1" fmla="*/ 859 h 918"/>
              <a:gd name="T2" fmla="*/ 703 w 1125"/>
              <a:gd name="T3" fmla="*/ 859 h 918"/>
              <a:gd name="T4" fmla="*/ 364 w 1125"/>
              <a:gd name="T5" fmla="*/ 0 h 918"/>
              <a:gd name="T6" fmla="*/ 364 w 1125"/>
              <a:gd name="T7" fmla="*/ 0 h 918"/>
              <a:gd name="T8" fmla="*/ 703 w 1125"/>
              <a:gd name="T9" fmla="*/ 859 h 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5" h="918">
                <a:moveTo>
                  <a:pt x="703" y="859"/>
                </a:moveTo>
                <a:lnTo>
                  <a:pt x="703" y="859"/>
                </a:lnTo>
                <a:cubicBezTo>
                  <a:pt x="703" y="859"/>
                  <a:pt x="1124" y="409"/>
                  <a:pt x="364" y="0"/>
                </a:cubicBezTo>
                <a:lnTo>
                  <a:pt x="364" y="0"/>
                </a:lnTo>
                <a:cubicBezTo>
                  <a:pt x="364" y="0"/>
                  <a:pt x="0" y="917"/>
                  <a:pt x="703" y="859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3087" name="Freeform 15">
            <a:extLst>
              <a:ext uri="{FF2B5EF4-FFF2-40B4-BE49-F238E27FC236}">
                <a16:creationId xmlns:a16="http://schemas.microsoft.com/office/drawing/2014/main" xmlns="" id="{016846C9-A7BF-9842-8170-65350304E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412" y="1637453"/>
            <a:ext cx="990824" cy="4690572"/>
          </a:xfrm>
          <a:custGeom>
            <a:avLst/>
            <a:gdLst>
              <a:gd name="T0" fmla="*/ 2127 w 3036"/>
              <a:gd name="T1" fmla="*/ 1622 h 14362"/>
              <a:gd name="T2" fmla="*/ 1387 w 3036"/>
              <a:gd name="T3" fmla="*/ 3325 h 14362"/>
              <a:gd name="T4" fmla="*/ 1152 w 3036"/>
              <a:gd name="T5" fmla="*/ 3981 h 14362"/>
              <a:gd name="T6" fmla="*/ 1008 w 3036"/>
              <a:gd name="T7" fmla="*/ 4423 h 14362"/>
              <a:gd name="T8" fmla="*/ 973 w 3036"/>
              <a:gd name="T9" fmla="*/ 4534 h 14362"/>
              <a:gd name="T10" fmla="*/ 812 w 3036"/>
              <a:gd name="T11" fmla="*/ 5091 h 14362"/>
              <a:gd name="T12" fmla="*/ 752 w 3036"/>
              <a:gd name="T13" fmla="*/ 5315 h 14362"/>
              <a:gd name="T14" fmla="*/ 667 w 3036"/>
              <a:gd name="T15" fmla="*/ 5653 h 14362"/>
              <a:gd name="T16" fmla="*/ 588 w 3036"/>
              <a:gd name="T17" fmla="*/ 5991 h 14362"/>
              <a:gd name="T18" fmla="*/ 389 w 3036"/>
              <a:gd name="T19" fmla="*/ 7015 h 14362"/>
              <a:gd name="T20" fmla="*/ 335 w 3036"/>
              <a:gd name="T21" fmla="*/ 7359 h 14362"/>
              <a:gd name="T22" fmla="*/ 272 w 3036"/>
              <a:gd name="T23" fmla="*/ 7819 h 14362"/>
              <a:gd name="T24" fmla="*/ 245 w 3036"/>
              <a:gd name="T25" fmla="*/ 8049 h 14362"/>
              <a:gd name="T26" fmla="*/ 221 w 3036"/>
              <a:gd name="T27" fmla="*/ 8280 h 14362"/>
              <a:gd name="T28" fmla="*/ 182 w 3036"/>
              <a:gd name="T29" fmla="*/ 8741 h 14362"/>
              <a:gd name="T30" fmla="*/ 154 w 3036"/>
              <a:gd name="T31" fmla="*/ 9204 h 14362"/>
              <a:gd name="T32" fmla="*/ 145 w 3036"/>
              <a:gd name="T33" fmla="*/ 9436 h 14362"/>
              <a:gd name="T34" fmla="*/ 136 w 3036"/>
              <a:gd name="T35" fmla="*/ 9783 h 14362"/>
              <a:gd name="T36" fmla="*/ 139 w 3036"/>
              <a:gd name="T37" fmla="*/ 10362 h 14362"/>
              <a:gd name="T38" fmla="*/ 153 w 3036"/>
              <a:gd name="T39" fmla="*/ 10825 h 14362"/>
              <a:gd name="T40" fmla="*/ 159 w 3036"/>
              <a:gd name="T41" fmla="*/ 10941 h 14362"/>
              <a:gd name="T42" fmla="*/ 181 w 3036"/>
              <a:gd name="T43" fmla="*/ 11288 h 14362"/>
              <a:gd name="T44" fmla="*/ 222 w 3036"/>
              <a:gd name="T45" fmla="*/ 11749 h 14362"/>
              <a:gd name="T46" fmla="*/ 249 w 3036"/>
              <a:gd name="T47" fmla="*/ 11978 h 14362"/>
              <a:gd name="T48" fmla="*/ 315 w 3036"/>
              <a:gd name="T49" fmla="*/ 12435 h 14362"/>
              <a:gd name="T50" fmla="*/ 754 w 3036"/>
              <a:gd name="T51" fmla="*/ 14227 h 14362"/>
              <a:gd name="T52" fmla="*/ 576 w 3036"/>
              <a:gd name="T53" fmla="*/ 14285 h 14362"/>
              <a:gd name="T54" fmla="*/ 576 w 3036"/>
              <a:gd name="T55" fmla="*/ 14284 h 14362"/>
              <a:gd name="T56" fmla="*/ 92 w 3036"/>
              <a:gd name="T57" fmla="*/ 11996 h 14362"/>
              <a:gd name="T58" fmla="*/ 69 w 3036"/>
              <a:gd name="T59" fmla="*/ 11764 h 14362"/>
              <a:gd name="T60" fmla="*/ 33 w 3036"/>
              <a:gd name="T61" fmla="*/ 11298 h 14362"/>
              <a:gd name="T62" fmla="*/ 15 w 3036"/>
              <a:gd name="T63" fmla="*/ 10948 h 14362"/>
              <a:gd name="T64" fmla="*/ 11 w 3036"/>
              <a:gd name="T65" fmla="*/ 10831 h 14362"/>
              <a:gd name="T66" fmla="*/ 2 w 3036"/>
              <a:gd name="T67" fmla="*/ 10364 h 14362"/>
              <a:gd name="T68" fmla="*/ 7 w 3036"/>
              <a:gd name="T69" fmla="*/ 9781 h 14362"/>
              <a:gd name="T70" fmla="*/ 20 w 3036"/>
              <a:gd name="T71" fmla="*/ 9431 h 14362"/>
              <a:gd name="T72" fmla="*/ 32 w 3036"/>
              <a:gd name="T73" fmla="*/ 9198 h 14362"/>
              <a:gd name="T74" fmla="*/ 66 w 3036"/>
              <a:gd name="T75" fmla="*/ 8733 h 14362"/>
              <a:gd name="T76" fmla="*/ 111 w 3036"/>
              <a:gd name="T77" fmla="*/ 8268 h 14362"/>
              <a:gd name="T78" fmla="*/ 139 w 3036"/>
              <a:gd name="T79" fmla="*/ 8037 h 14362"/>
              <a:gd name="T80" fmla="*/ 168 w 3036"/>
              <a:gd name="T81" fmla="*/ 7805 h 14362"/>
              <a:gd name="T82" fmla="*/ 237 w 3036"/>
              <a:gd name="T83" fmla="*/ 7344 h 14362"/>
              <a:gd name="T84" fmla="*/ 295 w 3036"/>
              <a:gd name="T85" fmla="*/ 6999 h 14362"/>
              <a:gd name="T86" fmla="*/ 508 w 3036"/>
              <a:gd name="T87" fmla="*/ 5973 h 14362"/>
              <a:gd name="T88" fmla="*/ 592 w 3036"/>
              <a:gd name="T89" fmla="*/ 5634 h 14362"/>
              <a:gd name="T90" fmla="*/ 682 w 3036"/>
              <a:gd name="T91" fmla="*/ 5296 h 14362"/>
              <a:gd name="T92" fmla="*/ 745 w 3036"/>
              <a:gd name="T93" fmla="*/ 5072 h 14362"/>
              <a:gd name="T94" fmla="*/ 913 w 3036"/>
              <a:gd name="T95" fmla="*/ 4515 h 14362"/>
              <a:gd name="T96" fmla="*/ 950 w 3036"/>
              <a:gd name="T97" fmla="*/ 4404 h 14362"/>
              <a:gd name="T98" fmla="*/ 1100 w 3036"/>
              <a:gd name="T99" fmla="*/ 3963 h 14362"/>
              <a:gd name="T100" fmla="*/ 1260 w 3036"/>
              <a:gd name="T101" fmla="*/ 3526 h 14362"/>
              <a:gd name="T102" fmla="*/ 2107 w 3036"/>
              <a:gd name="T103" fmla="*/ 1612 h 14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036" h="14362">
                <a:moveTo>
                  <a:pt x="3035" y="0"/>
                </a:moveTo>
                <a:lnTo>
                  <a:pt x="3035" y="0"/>
                </a:lnTo>
                <a:cubicBezTo>
                  <a:pt x="2706" y="525"/>
                  <a:pt x="2404" y="1067"/>
                  <a:pt x="2127" y="1622"/>
                </a:cubicBezTo>
                <a:lnTo>
                  <a:pt x="2127" y="1622"/>
                </a:lnTo>
                <a:cubicBezTo>
                  <a:pt x="1852" y="2177"/>
                  <a:pt x="1607" y="2746"/>
                  <a:pt x="1387" y="3325"/>
                </a:cubicBezTo>
                <a:lnTo>
                  <a:pt x="1387" y="3325"/>
                </a:lnTo>
                <a:cubicBezTo>
                  <a:pt x="1358" y="3397"/>
                  <a:pt x="1333" y="3471"/>
                  <a:pt x="1306" y="3543"/>
                </a:cubicBezTo>
                <a:lnTo>
                  <a:pt x="1227" y="3761"/>
                </a:lnTo>
                <a:lnTo>
                  <a:pt x="1152" y="3981"/>
                </a:lnTo>
                <a:lnTo>
                  <a:pt x="1152" y="3981"/>
                </a:lnTo>
                <a:cubicBezTo>
                  <a:pt x="1127" y="4054"/>
                  <a:pt x="1101" y="4127"/>
                  <a:pt x="1078" y="4201"/>
                </a:cubicBezTo>
                <a:lnTo>
                  <a:pt x="1008" y="4423"/>
                </a:lnTo>
                <a:lnTo>
                  <a:pt x="990" y="4478"/>
                </a:lnTo>
                <a:lnTo>
                  <a:pt x="990" y="4478"/>
                </a:lnTo>
                <a:cubicBezTo>
                  <a:pt x="984" y="4496"/>
                  <a:pt x="979" y="4515"/>
                  <a:pt x="973" y="4534"/>
                </a:cubicBezTo>
                <a:lnTo>
                  <a:pt x="940" y="4645"/>
                </a:lnTo>
                <a:lnTo>
                  <a:pt x="874" y="4867"/>
                </a:lnTo>
                <a:lnTo>
                  <a:pt x="812" y="5091"/>
                </a:lnTo>
                <a:lnTo>
                  <a:pt x="781" y="5203"/>
                </a:lnTo>
                <a:lnTo>
                  <a:pt x="781" y="5203"/>
                </a:lnTo>
                <a:cubicBezTo>
                  <a:pt x="770" y="5240"/>
                  <a:pt x="762" y="5278"/>
                  <a:pt x="752" y="5315"/>
                </a:cubicBezTo>
                <a:lnTo>
                  <a:pt x="695" y="5540"/>
                </a:lnTo>
                <a:lnTo>
                  <a:pt x="680" y="5596"/>
                </a:lnTo>
                <a:lnTo>
                  <a:pt x="667" y="5653"/>
                </a:lnTo>
                <a:lnTo>
                  <a:pt x="640" y="5766"/>
                </a:lnTo>
                <a:lnTo>
                  <a:pt x="640" y="5766"/>
                </a:lnTo>
                <a:cubicBezTo>
                  <a:pt x="623" y="5841"/>
                  <a:pt x="604" y="5916"/>
                  <a:pt x="588" y="5991"/>
                </a:cubicBezTo>
                <a:lnTo>
                  <a:pt x="588" y="5991"/>
                </a:lnTo>
                <a:cubicBezTo>
                  <a:pt x="522" y="6294"/>
                  <a:pt x="459" y="6597"/>
                  <a:pt x="408" y="6901"/>
                </a:cubicBezTo>
                <a:lnTo>
                  <a:pt x="389" y="7015"/>
                </a:lnTo>
                <a:lnTo>
                  <a:pt x="389" y="7015"/>
                </a:lnTo>
                <a:cubicBezTo>
                  <a:pt x="382" y="7053"/>
                  <a:pt x="375" y="7092"/>
                  <a:pt x="370" y="7130"/>
                </a:cubicBezTo>
                <a:lnTo>
                  <a:pt x="335" y="7359"/>
                </a:lnTo>
                <a:lnTo>
                  <a:pt x="317" y="7473"/>
                </a:lnTo>
                <a:lnTo>
                  <a:pt x="302" y="7588"/>
                </a:lnTo>
                <a:lnTo>
                  <a:pt x="272" y="7819"/>
                </a:lnTo>
                <a:lnTo>
                  <a:pt x="272" y="7819"/>
                </a:lnTo>
                <a:cubicBezTo>
                  <a:pt x="267" y="7857"/>
                  <a:pt x="262" y="7895"/>
                  <a:pt x="259" y="7934"/>
                </a:cubicBezTo>
                <a:lnTo>
                  <a:pt x="245" y="8049"/>
                </a:lnTo>
                <a:lnTo>
                  <a:pt x="232" y="8164"/>
                </a:lnTo>
                <a:lnTo>
                  <a:pt x="232" y="8164"/>
                </a:lnTo>
                <a:cubicBezTo>
                  <a:pt x="229" y="8203"/>
                  <a:pt x="224" y="8241"/>
                  <a:pt x="221" y="8280"/>
                </a:cubicBezTo>
                <a:lnTo>
                  <a:pt x="200" y="8511"/>
                </a:lnTo>
                <a:lnTo>
                  <a:pt x="190" y="8626"/>
                </a:lnTo>
                <a:lnTo>
                  <a:pt x="182" y="8741"/>
                </a:lnTo>
                <a:lnTo>
                  <a:pt x="166" y="8973"/>
                </a:lnTo>
                <a:lnTo>
                  <a:pt x="166" y="8973"/>
                </a:lnTo>
                <a:cubicBezTo>
                  <a:pt x="161" y="9050"/>
                  <a:pt x="159" y="9127"/>
                  <a:pt x="154" y="9204"/>
                </a:cubicBezTo>
                <a:lnTo>
                  <a:pt x="149" y="9320"/>
                </a:lnTo>
                <a:lnTo>
                  <a:pt x="146" y="9378"/>
                </a:lnTo>
                <a:lnTo>
                  <a:pt x="145" y="9436"/>
                </a:lnTo>
                <a:lnTo>
                  <a:pt x="139" y="9668"/>
                </a:lnTo>
                <a:lnTo>
                  <a:pt x="139" y="9668"/>
                </a:lnTo>
                <a:cubicBezTo>
                  <a:pt x="138" y="9706"/>
                  <a:pt x="136" y="9745"/>
                  <a:pt x="136" y="9783"/>
                </a:cubicBezTo>
                <a:lnTo>
                  <a:pt x="136" y="9899"/>
                </a:lnTo>
                <a:lnTo>
                  <a:pt x="135" y="10130"/>
                </a:lnTo>
                <a:lnTo>
                  <a:pt x="139" y="10362"/>
                </a:lnTo>
                <a:lnTo>
                  <a:pt x="139" y="10362"/>
                </a:lnTo>
                <a:cubicBezTo>
                  <a:pt x="140" y="10440"/>
                  <a:pt x="141" y="10517"/>
                  <a:pt x="144" y="10594"/>
                </a:cubicBezTo>
                <a:lnTo>
                  <a:pt x="153" y="10825"/>
                </a:lnTo>
                <a:lnTo>
                  <a:pt x="156" y="10883"/>
                </a:lnTo>
                <a:lnTo>
                  <a:pt x="156" y="10883"/>
                </a:lnTo>
                <a:cubicBezTo>
                  <a:pt x="157" y="10902"/>
                  <a:pt x="158" y="10922"/>
                  <a:pt x="159" y="10941"/>
                </a:cubicBezTo>
                <a:lnTo>
                  <a:pt x="166" y="11056"/>
                </a:lnTo>
                <a:lnTo>
                  <a:pt x="166" y="11056"/>
                </a:lnTo>
                <a:cubicBezTo>
                  <a:pt x="171" y="11134"/>
                  <a:pt x="176" y="11211"/>
                  <a:pt x="181" y="11288"/>
                </a:cubicBezTo>
                <a:lnTo>
                  <a:pt x="201" y="11518"/>
                </a:lnTo>
                <a:lnTo>
                  <a:pt x="210" y="11634"/>
                </a:lnTo>
                <a:lnTo>
                  <a:pt x="222" y="11749"/>
                </a:lnTo>
                <a:lnTo>
                  <a:pt x="229" y="11806"/>
                </a:lnTo>
                <a:lnTo>
                  <a:pt x="235" y="11863"/>
                </a:lnTo>
                <a:lnTo>
                  <a:pt x="249" y="11978"/>
                </a:lnTo>
                <a:lnTo>
                  <a:pt x="249" y="11978"/>
                </a:lnTo>
                <a:cubicBezTo>
                  <a:pt x="268" y="12131"/>
                  <a:pt x="290" y="12283"/>
                  <a:pt x="315" y="12435"/>
                </a:cubicBezTo>
                <a:lnTo>
                  <a:pt x="315" y="12435"/>
                </a:lnTo>
                <a:cubicBezTo>
                  <a:pt x="415" y="13043"/>
                  <a:pt x="562" y="13643"/>
                  <a:pt x="754" y="14227"/>
                </a:cubicBezTo>
                <a:lnTo>
                  <a:pt x="754" y="14227"/>
                </a:lnTo>
                <a:lnTo>
                  <a:pt x="754" y="14227"/>
                </a:lnTo>
                <a:cubicBezTo>
                  <a:pt x="769" y="14276"/>
                  <a:pt x="743" y="14329"/>
                  <a:pt x="694" y="14345"/>
                </a:cubicBezTo>
                <a:lnTo>
                  <a:pt x="694" y="14345"/>
                </a:lnTo>
                <a:cubicBezTo>
                  <a:pt x="645" y="14361"/>
                  <a:pt x="593" y="14335"/>
                  <a:pt x="576" y="14285"/>
                </a:cubicBezTo>
                <a:lnTo>
                  <a:pt x="576" y="14285"/>
                </a:lnTo>
                <a:cubicBezTo>
                  <a:pt x="576" y="14285"/>
                  <a:pt x="576" y="14285"/>
                  <a:pt x="576" y="14284"/>
                </a:cubicBezTo>
                <a:lnTo>
                  <a:pt x="576" y="14284"/>
                </a:lnTo>
                <a:cubicBezTo>
                  <a:pt x="388" y="13688"/>
                  <a:pt x="247" y="13078"/>
                  <a:pt x="154" y="12460"/>
                </a:cubicBezTo>
                <a:lnTo>
                  <a:pt x="154" y="12460"/>
                </a:lnTo>
                <a:cubicBezTo>
                  <a:pt x="130" y="12306"/>
                  <a:pt x="110" y="12152"/>
                  <a:pt x="92" y="11996"/>
                </a:cubicBezTo>
                <a:lnTo>
                  <a:pt x="80" y="11880"/>
                </a:lnTo>
                <a:lnTo>
                  <a:pt x="74" y="11822"/>
                </a:lnTo>
                <a:lnTo>
                  <a:pt x="69" y="11764"/>
                </a:lnTo>
                <a:lnTo>
                  <a:pt x="58" y="11647"/>
                </a:lnTo>
                <a:lnTo>
                  <a:pt x="50" y="11531"/>
                </a:lnTo>
                <a:lnTo>
                  <a:pt x="33" y="11298"/>
                </a:lnTo>
                <a:lnTo>
                  <a:pt x="33" y="11298"/>
                </a:lnTo>
                <a:cubicBezTo>
                  <a:pt x="28" y="11220"/>
                  <a:pt x="25" y="11142"/>
                  <a:pt x="21" y="11064"/>
                </a:cubicBezTo>
                <a:lnTo>
                  <a:pt x="15" y="10948"/>
                </a:lnTo>
                <a:lnTo>
                  <a:pt x="15" y="10948"/>
                </a:lnTo>
                <a:cubicBezTo>
                  <a:pt x="14" y="10928"/>
                  <a:pt x="13" y="10909"/>
                  <a:pt x="12" y="10889"/>
                </a:cubicBezTo>
                <a:lnTo>
                  <a:pt x="11" y="10831"/>
                </a:lnTo>
                <a:lnTo>
                  <a:pt x="5" y="10597"/>
                </a:lnTo>
                <a:lnTo>
                  <a:pt x="5" y="10597"/>
                </a:lnTo>
                <a:cubicBezTo>
                  <a:pt x="2" y="10520"/>
                  <a:pt x="2" y="10442"/>
                  <a:pt x="2" y="10364"/>
                </a:cubicBezTo>
                <a:lnTo>
                  <a:pt x="0" y="10130"/>
                </a:lnTo>
                <a:lnTo>
                  <a:pt x="5" y="9897"/>
                </a:lnTo>
                <a:lnTo>
                  <a:pt x="7" y="9781"/>
                </a:lnTo>
                <a:lnTo>
                  <a:pt x="7" y="9781"/>
                </a:lnTo>
                <a:cubicBezTo>
                  <a:pt x="7" y="9742"/>
                  <a:pt x="9" y="9703"/>
                  <a:pt x="10" y="9664"/>
                </a:cubicBezTo>
                <a:lnTo>
                  <a:pt x="20" y="9431"/>
                </a:lnTo>
                <a:lnTo>
                  <a:pt x="22" y="9372"/>
                </a:lnTo>
                <a:lnTo>
                  <a:pt x="26" y="9314"/>
                </a:lnTo>
                <a:lnTo>
                  <a:pt x="32" y="9198"/>
                </a:lnTo>
                <a:lnTo>
                  <a:pt x="32" y="9198"/>
                </a:lnTo>
                <a:cubicBezTo>
                  <a:pt x="38" y="9120"/>
                  <a:pt x="41" y="9043"/>
                  <a:pt x="47" y="8965"/>
                </a:cubicBezTo>
                <a:lnTo>
                  <a:pt x="66" y="8733"/>
                </a:lnTo>
                <a:lnTo>
                  <a:pt x="75" y="8617"/>
                </a:lnTo>
                <a:lnTo>
                  <a:pt x="87" y="8500"/>
                </a:lnTo>
                <a:lnTo>
                  <a:pt x="111" y="8268"/>
                </a:lnTo>
                <a:lnTo>
                  <a:pt x="111" y="8268"/>
                </a:lnTo>
                <a:cubicBezTo>
                  <a:pt x="115" y="8229"/>
                  <a:pt x="119" y="8191"/>
                  <a:pt x="124" y="8152"/>
                </a:cubicBezTo>
                <a:lnTo>
                  <a:pt x="139" y="8037"/>
                </a:lnTo>
                <a:lnTo>
                  <a:pt x="153" y="7921"/>
                </a:lnTo>
                <a:lnTo>
                  <a:pt x="153" y="7921"/>
                </a:lnTo>
                <a:cubicBezTo>
                  <a:pt x="158" y="7882"/>
                  <a:pt x="162" y="7843"/>
                  <a:pt x="168" y="7805"/>
                </a:cubicBezTo>
                <a:lnTo>
                  <a:pt x="201" y="7575"/>
                </a:lnTo>
                <a:lnTo>
                  <a:pt x="218" y="7459"/>
                </a:lnTo>
                <a:lnTo>
                  <a:pt x="237" y="7344"/>
                </a:lnTo>
                <a:lnTo>
                  <a:pt x="275" y="7114"/>
                </a:lnTo>
                <a:lnTo>
                  <a:pt x="275" y="7114"/>
                </a:lnTo>
                <a:cubicBezTo>
                  <a:pt x="281" y="7076"/>
                  <a:pt x="288" y="7038"/>
                  <a:pt x="295" y="6999"/>
                </a:cubicBezTo>
                <a:lnTo>
                  <a:pt x="317" y="6884"/>
                </a:lnTo>
                <a:lnTo>
                  <a:pt x="317" y="6884"/>
                </a:lnTo>
                <a:cubicBezTo>
                  <a:pt x="372" y="6580"/>
                  <a:pt x="439" y="6276"/>
                  <a:pt x="508" y="5973"/>
                </a:cubicBezTo>
                <a:lnTo>
                  <a:pt x="508" y="5973"/>
                </a:lnTo>
                <a:cubicBezTo>
                  <a:pt x="526" y="5898"/>
                  <a:pt x="546" y="5822"/>
                  <a:pt x="564" y="5747"/>
                </a:cubicBezTo>
                <a:lnTo>
                  <a:pt x="592" y="5634"/>
                </a:lnTo>
                <a:lnTo>
                  <a:pt x="606" y="5577"/>
                </a:lnTo>
                <a:lnTo>
                  <a:pt x="621" y="5521"/>
                </a:lnTo>
                <a:lnTo>
                  <a:pt x="682" y="5296"/>
                </a:lnTo>
                <a:lnTo>
                  <a:pt x="682" y="5296"/>
                </a:lnTo>
                <a:cubicBezTo>
                  <a:pt x="692" y="5259"/>
                  <a:pt x="701" y="5221"/>
                  <a:pt x="712" y="5184"/>
                </a:cubicBezTo>
                <a:lnTo>
                  <a:pt x="745" y="5072"/>
                </a:lnTo>
                <a:lnTo>
                  <a:pt x="810" y="4849"/>
                </a:lnTo>
                <a:lnTo>
                  <a:pt x="879" y="4626"/>
                </a:lnTo>
                <a:lnTo>
                  <a:pt x="913" y="4515"/>
                </a:lnTo>
                <a:lnTo>
                  <a:pt x="913" y="4515"/>
                </a:lnTo>
                <a:cubicBezTo>
                  <a:pt x="919" y="4496"/>
                  <a:pt x="925" y="4478"/>
                  <a:pt x="931" y="4459"/>
                </a:cubicBezTo>
                <a:lnTo>
                  <a:pt x="950" y="4404"/>
                </a:lnTo>
                <a:lnTo>
                  <a:pt x="1023" y="4183"/>
                </a:lnTo>
                <a:lnTo>
                  <a:pt x="1023" y="4183"/>
                </a:lnTo>
                <a:cubicBezTo>
                  <a:pt x="1047" y="4109"/>
                  <a:pt x="1073" y="4036"/>
                  <a:pt x="1100" y="3963"/>
                </a:cubicBezTo>
                <a:lnTo>
                  <a:pt x="1178" y="3744"/>
                </a:lnTo>
                <a:lnTo>
                  <a:pt x="1260" y="3526"/>
                </a:lnTo>
                <a:lnTo>
                  <a:pt x="1260" y="3526"/>
                </a:lnTo>
                <a:cubicBezTo>
                  <a:pt x="1287" y="3453"/>
                  <a:pt x="1314" y="3380"/>
                  <a:pt x="1343" y="3309"/>
                </a:cubicBezTo>
                <a:lnTo>
                  <a:pt x="1343" y="3309"/>
                </a:lnTo>
                <a:cubicBezTo>
                  <a:pt x="1572" y="2731"/>
                  <a:pt x="1824" y="2164"/>
                  <a:pt x="2107" y="1612"/>
                </a:cubicBezTo>
                <a:lnTo>
                  <a:pt x="2107" y="1612"/>
                </a:lnTo>
                <a:cubicBezTo>
                  <a:pt x="2390" y="1059"/>
                  <a:pt x="2699" y="521"/>
                  <a:pt x="3035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6560EA3-42B0-7A40-A425-1EDE0BE295CC}"/>
              </a:ext>
            </a:extLst>
          </p:cNvPr>
          <p:cNvSpPr txBox="1"/>
          <p:nvPr/>
        </p:nvSpPr>
        <p:spPr>
          <a:xfrm>
            <a:off x="3779509" y="306186"/>
            <a:ext cx="463300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ECOLOGY INFOGRAPHIC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1D1A03F-695F-B945-B929-DA6EE77BAC3F}"/>
              </a:ext>
            </a:extLst>
          </p:cNvPr>
          <p:cNvSpPr txBox="1"/>
          <p:nvPr/>
        </p:nvSpPr>
        <p:spPr>
          <a:xfrm>
            <a:off x="4800614" y="787593"/>
            <a:ext cx="2590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spc="15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E8D5565-EDB7-6F40-BC04-27D6D81A2294}"/>
              </a:ext>
            </a:extLst>
          </p:cNvPr>
          <p:cNvSpPr txBox="1"/>
          <p:nvPr/>
        </p:nvSpPr>
        <p:spPr>
          <a:xfrm>
            <a:off x="7311523" y="4815958"/>
            <a:ext cx="1617751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01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xmlns="" id="{5DB6479C-CDE6-8444-AB06-F9FEC70AEE58}"/>
              </a:ext>
            </a:extLst>
          </p:cNvPr>
          <p:cNvSpPr txBox="1">
            <a:spLocks/>
          </p:cNvSpPr>
          <p:nvPr/>
        </p:nvSpPr>
        <p:spPr>
          <a:xfrm>
            <a:off x="7311523" y="5164954"/>
            <a:ext cx="1750590" cy="738664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DB3D5FD6-798B-6F4B-9C4B-EE1347081E90}"/>
              </a:ext>
            </a:extLst>
          </p:cNvPr>
          <p:cNvSpPr txBox="1"/>
          <p:nvPr/>
        </p:nvSpPr>
        <p:spPr>
          <a:xfrm>
            <a:off x="6998400" y="3561623"/>
            <a:ext cx="1617751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03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xmlns="" id="{A6FAEC7A-D966-7648-9DD5-17661BA6D7C9}"/>
              </a:ext>
            </a:extLst>
          </p:cNvPr>
          <p:cNvSpPr txBox="1">
            <a:spLocks/>
          </p:cNvSpPr>
          <p:nvPr/>
        </p:nvSpPr>
        <p:spPr>
          <a:xfrm>
            <a:off x="6998400" y="3910620"/>
            <a:ext cx="1955984" cy="738664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508DDE06-FC99-5845-96CF-E35C741D44D0}"/>
              </a:ext>
            </a:extLst>
          </p:cNvPr>
          <p:cNvSpPr txBox="1"/>
          <p:nvPr/>
        </p:nvSpPr>
        <p:spPr>
          <a:xfrm>
            <a:off x="6537336" y="2359190"/>
            <a:ext cx="1617751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05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xmlns="" id="{EA4AF0E8-8AE4-AF45-9748-32F3273DF1E4}"/>
              </a:ext>
            </a:extLst>
          </p:cNvPr>
          <p:cNvSpPr txBox="1">
            <a:spLocks/>
          </p:cNvSpPr>
          <p:nvPr/>
        </p:nvSpPr>
        <p:spPr>
          <a:xfrm>
            <a:off x="6537336" y="2708187"/>
            <a:ext cx="2713202" cy="507831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69E60076-BD3A-7542-970E-A10B382FA3EB}"/>
              </a:ext>
            </a:extLst>
          </p:cNvPr>
          <p:cNvSpPr txBox="1"/>
          <p:nvPr/>
        </p:nvSpPr>
        <p:spPr>
          <a:xfrm>
            <a:off x="997591" y="4363619"/>
            <a:ext cx="1617751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02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xmlns="" id="{12EDDB5D-25CD-1844-A470-EDB8B44A895B}"/>
              </a:ext>
            </a:extLst>
          </p:cNvPr>
          <p:cNvSpPr txBox="1">
            <a:spLocks/>
          </p:cNvSpPr>
          <p:nvPr/>
        </p:nvSpPr>
        <p:spPr>
          <a:xfrm>
            <a:off x="-97860" y="4712615"/>
            <a:ext cx="2713202" cy="507831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83B3483C-B058-F14B-AA25-D9B028BCF814}"/>
              </a:ext>
            </a:extLst>
          </p:cNvPr>
          <p:cNvSpPr txBox="1"/>
          <p:nvPr/>
        </p:nvSpPr>
        <p:spPr>
          <a:xfrm>
            <a:off x="1646379" y="3111123"/>
            <a:ext cx="1617751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04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xmlns="" id="{5319E350-5FC3-924C-905A-55E4E335CA4A}"/>
              </a:ext>
            </a:extLst>
          </p:cNvPr>
          <p:cNvSpPr txBox="1">
            <a:spLocks/>
          </p:cNvSpPr>
          <p:nvPr/>
        </p:nvSpPr>
        <p:spPr>
          <a:xfrm>
            <a:off x="550928" y="3460120"/>
            <a:ext cx="2713202" cy="507831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25601092-71BC-E842-82BA-CDDC2D6A8B2F}"/>
              </a:ext>
            </a:extLst>
          </p:cNvPr>
          <p:cNvSpPr txBox="1"/>
          <p:nvPr/>
        </p:nvSpPr>
        <p:spPr>
          <a:xfrm>
            <a:off x="2276447" y="1909763"/>
            <a:ext cx="1617751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06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xmlns="" id="{41FF9982-F0C0-6942-85C1-B05E9FFBD88D}"/>
              </a:ext>
            </a:extLst>
          </p:cNvPr>
          <p:cNvSpPr txBox="1">
            <a:spLocks/>
          </p:cNvSpPr>
          <p:nvPr/>
        </p:nvSpPr>
        <p:spPr>
          <a:xfrm>
            <a:off x="1180996" y="2258759"/>
            <a:ext cx="2713202" cy="507831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</p:spTree>
    <p:extLst>
      <p:ext uri="{BB962C8B-B14F-4D97-AF65-F5344CB8AC3E}">
        <p14:creationId xmlns:p14="http://schemas.microsoft.com/office/powerpoint/2010/main" val="16721017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2178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032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C779988E-C5BB-F940-91D4-E45A9B8A3F40}" vid="{91F816ED-48C8-D248-BA1D-77EF329562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UCTSSLIDE (1)</Template>
  <TotalTime>35</TotalTime>
  <Words>151</Words>
  <Application>Microsoft Office PowerPoint</Application>
  <PresentationFormat>Widescreen</PresentationFormat>
  <Paragraphs>25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Lato Light</vt:lpstr>
      <vt:lpstr>League Spartan</vt:lpstr>
      <vt:lpstr>Mukta ExtraLight</vt:lpstr>
      <vt:lpstr>Poppins</vt:lpstr>
      <vt:lpstr>Poppins Light</vt:lpstr>
      <vt:lpstr>Office Theme</vt:lpstr>
      <vt:lpstr>UCS3312 GREEN TECHNOLOGY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UCS3312 GREEN TECHNOLOGY</dc:title>
  <dc:creator>UCTS-VOSTRO</dc:creator>
  <cp:lastModifiedBy>UCTS-VOSTRO</cp:lastModifiedBy>
  <cp:revision>12</cp:revision>
  <dcterms:created xsi:type="dcterms:W3CDTF">2020-08-04T07:24:10Z</dcterms:created>
  <dcterms:modified xsi:type="dcterms:W3CDTF">2020-08-24T03:33:26Z</dcterms:modified>
</cp:coreProperties>
</file>